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62" r:id="rId3"/>
    <p:sldId id="260" r:id="rId4"/>
    <p:sldId id="278" r:id="rId5"/>
    <p:sldId id="275" r:id="rId6"/>
    <p:sldId id="276" r:id="rId7"/>
    <p:sldId id="279" r:id="rId8"/>
    <p:sldId id="283" r:id="rId9"/>
    <p:sldId id="277" r:id="rId10"/>
    <p:sldId id="281" r:id="rId11"/>
    <p:sldId id="282" r:id="rId12"/>
    <p:sldId id="284" r:id="rId13"/>
    <p:sldId id="285" r:id="rId14"/>
    <p:sldId id="286" r:id="rId15"/>
    <p:sldId id="287" r:id="rId16"/>
    <p:sldId id="288" r:id="rId17"/>
    <p:sldId id="289" r:id="rId18"/>
    <p:sldId id="267" r:id="rId19"/>
  </p:sldIdLst>
  <p:sldSz cx="18288000" cy="10287000"/>
  <p:notesSz cx="6858000" cy="9144000"/>
  <p:embeddedFontLst>
    <p:embeddedFont>
      <p:font typeface="Montserrat" pitchFamily="50" charset="-52"/>
      <p:regular r:id="rId22"/>
      <p:bold r:id="rId23"/>
      <p:italic r:id="rId24"/>
      <p:boldItalic r:id="rId25"/>
    </p:embeddedFont>
    <p:embeddedFont>
      <p:font typeface="Montserrat Medium" pitchFamily="50" charset="-52"/>
      <p:regular r:id="rId26"/>
      <p:italic r:id="rId27"/>
    </p:embeddedFont>
    <p:embeddedFont>
      <p:font typeface="Calibri" pitchFamily="34" charset="0"/>
      <p:regular r:id="rId28"/>
      <p:bold r:id="rId29"/>
      <p:italic r:id="rId30"/>
      <p:boldItalic r:id="rId31"/>
    </p:embeddedFont>
    <p:embeddedFont>
      <p:font typeface="Montserrat SemiBold" pitchFamily="50" charset="-52"/>
      <p:bold r:id="rId32"/>
      <p:boldItalic r:id="rId33"/>
    </p:embeddedFont>
    <p:embeddedFont>
      <p:font typeface="Calibri Light" pitchFamily="34" charset="0"/>
      <p:regular r:id="rId34"/>
      <p:italic r:id="rId3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3" pos="770" userDrawn="1">
          <p15:clr>
            <a:srgbClr val="A4A3A4"/>
          </p15:clr>
        </p15:guide>
        <p15:guide id="4" pos="10750" userDrawn="1">
          <p15:clr>
            <a:srgbClr val="A4A3A4"/>
          </p15:clr>
        </p15:guide>
        <p15:guide id="5" orient="horz" pos="745" userDrawn="1">
          <p15:clr>
            <a:srgbClr val="A4A3A4"/>
          </p15:clr>
        </p15:guide>
        <p15:guide id="6" orient="horz" pos="573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74A55"/>
    <a:srgbClr val="522F49"/>
    <a:srgbClr val="FFE5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-96" y="-366"/>
      </p:cViewPr>
      <p:guideLst>
        <p:guide orient="horz" pos="745"/>
        <p:guide orient="horz" pos="5735"/>
        <p:guide pos="770"/>
        <p:guide pos="1075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2022" y="7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34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D3E6D940-BA80-F22A-5BC7-0413545FECC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A619BEB-AD84-1A32-5C3E-ACB152B8664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EB67F3-D72D-436C-B0CB-859B80136800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45B7217D-4D64-BC15-C918-35186FE9E2C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2F79E0BC-25C2-8223-0280-66FF2157D7E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432C3C-C6A9-4D70-B718-F8E4479052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3336256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 xmlns="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2" name="Google Shape;14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7666762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3746811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9250844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6616619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084426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4957449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4150731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8099429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57093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805247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645773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3082084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5749966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1954235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6002052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5273034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9" name="Google Shape;16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969207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655F669-DDB2-DDE2-E639-23713E61F7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BAA209D-9073-FD62-A9A8-6C71BBCCC5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70BA145-5711-A6A1-443B-B7D55C3EC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F592FAD-D9B8-C796-B81D-2452F90C9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4EEEC32-E0BA-654E-F11A-D151AEE94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864707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33DA30D-A167-23D0-930F-D3185CCD35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DD20CD09-81E4-A280-1B9A-C62EE4BA3F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DBB86DB-1A52-DA59-982D-82EAF0EC6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8E53118-E2B4-47BA-0806-3421FA901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CCEEE00-68DD-43FF-45F0-CA0B4D137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934353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432609AD-D8B0-1497-F327-54E47D8213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27BFC93-EBCF-01C4-B1A7-C64A7FB7F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A146419-3345-D78B-D56E-E345FBD30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0EAF9EF-EAF2-61A2-71B0-EDAEC97D4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4ACD523-5265-E505-310C-C5C0C8402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939954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FA76392-CD37-0319-37A6-B02B922A0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AFEDE5F-B5D8-42FC-19BB-E6CEB2C11B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F2AB674-B25F-C6C7-3398-1E8EF556E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45A155E-7E8A-1998-C3C0-075E9E529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0868A1C-5961-E9E2-6476-3C36C5208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434924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7FDF77-EC52-A685-AA31-79E20BA8A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FBCE340-1A44-D57A-025D-A9A4552927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5508D90-AA78-E1B4-F277-2C7F5EFF0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FD4A0F2-13E7-72FD-EE26-B2217ED76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97EA261-1867-6950-B0C4-C1F7F39EB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469566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43A212-CE3D-8FBF-4B55-7F7B145EC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F0DB344-4C4D-4BFD-DE75-1C1900DF8C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632BFE1-498D-8234-EA12-C27AF47ECE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58039E7-8680-6B21-1DB0-93BBF7D4C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326DBCC-A238-4873-0305-9BC394C24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DB0D02D3-C50C-5193-78E6-457E69D68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773037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7BB8F3-4ED9-EDFD-E29A-279050B9B9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DE21EA2-8031-3B81-8967-7AE1DB877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A079E92-2D37-ACA8-D1FE-AD56ED5221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6BCCC63A-35D4-3B10-69C6-29E6B5BBCD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B96C358-3B41-A803-2EE1-F6F9E64E2F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101020F8-9143-113C-7F05-3E0646864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CC2C454-0B42-F322-9067-481C29B4D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0858E7B-B7BD-3A4A-9C5F-3A2D706CB3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093002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FFE561-8744-F67B-0383-AD7DEC5FA7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3BCCA91-AEEE-573D-CD1D-5C2252A58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68F3C3D-5903-BC33-705E-EE07BFCB8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63A1E394-7584-0523-7D40-BA2CAD7F1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0157720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3DB1418-5059-8E4A-F50F-3F4A1132E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5FAEF8C9-1BA5-3F16-B9D3-B6598A890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577C8DE-B49F-9F1F-4ECA-7FDC89216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20327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84066B-6B82-016C-D034-6C43A26CC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C300063-714A-D112-BC9A-5B0CAF6792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A590D45-A3B8-A1A2-B85F-C247BAEEED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60E4B31C-FB6E-0EBD-5147-D9C778734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5E21E56-3E37-84BF-FF60-A3D1A2B5C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B1E68E8-E40B-E026-C06C-8416A3286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08467517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339F846-4DC8-BC5A-11F5-1E4D198788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7978E979-FCC8-30AD-CBA3-FA23D5876E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A48AC914-5C70-CFC2-9B54-BC3E152B53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FD4C037-A684-3B14-5C14-534932333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98361-CAEE-4B2B-A2B5-2B497BC063EF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F8B75A8-7FA5-5719-67A0-61857D373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0381216-0450-FEFD-2CD0-8D40B310F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916722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74A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2463F60-FC95-52DE-0450-9B452392F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F60A348-42CC-C97F-3713-2C072A5468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D51008E-75B5-C918-184D-FA695222BE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98361-CAEE-4B2B-A2B5-2B497BC063EF}" type="datetimeFigureOut">
              <a:rPr lang="ru-RU" smtClean="0"/>
              <a:pPr/>
              <a:t>13.03.2026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CC23A355-E047-5E62-F87C-052FC5F2B0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CB469A7-9C23-AC23-19B1-737A64E4E3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F575E-09E4-41D6-8DE7-F5B0E3CFD52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3324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romo_suveniry/breloki/metallicheskie/brelok_dark_jet_2_8_x_6_2_x_0_6_sm_zelenyy_metall_lazernaya_gravirovka_articul_50132/color_seryy/" TargetMode="External"/><Relationship Id="rId3" Type="http://schemas.openxmlformats.org/officeDocument/2006/relationships/image" Target="../media/image12.png"/><Relationship Id="rId7" Type="http://schemas.openxmlformats.org/officeDocument/2006/relationships/hyperlink" Target="https://happygifts.ru/catalog/sumki/sumki_sportivnyedorozhnye/sumka_sportivnaya_gym_seraya_45kh21kh20_sm_poliester_articul_16814_pr/color_temno-seryy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appygifts.ru/catalog/promo_odezhda/tolstovki/muzhskie_1103/sol_s_1106/svitshot_muzhskoy_spider_260_articul_701168/color_svetlo-seryy/" TargetMode="Externa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ruchki_i_karandashi/metallicheskie_ruchki_b1/clicker_touch_ruchka_sharikovaya_so_stilusom_dlya_sensornykh_ekranov_belyykhrom_articul_36001/color_oranzhevyy,_serebristyy/" TargetMode="External"/><Relationship Id="rId3" Type="http://schemas.openxmlformats.org/officeDocument/2006/relationships/image" Target="../media/image13.png"/><Relationship Id="rId7" Type="http://schemas.openxmlformats.org/officeDocument/2006/relationships/hyperlink" Target="https://happygifts.ru/catalog/notebooks/enote/ezhednevniki_nedatirovannye_1370/ezhednevnik_nedatirovannyy_solas_a5_s_magnitom_krasnyy_kremovyy_blok_articul_24744_pr/color_oranzhevyy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appygifts.ru/catalog/promo_odezhda/beysbolki/merchtex_4341/beysbolka_breeze_5_klinev_zastezhka_na_lipuchke_articul_50504/color_oranzhevyy/" TargetMode="Externa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elektronika/usb_flash_karty/usb_flash_karta_assorti_16gb_zelenaya_5_8kh1_7kh0_8_sm_metall_articul_19301_16gb/color_serebristyy/" TargetMode="External"/><Relationship Id="rId3" Type="http://schemas.openxmlformats.org/officeDocument/2006/relationships/image" Target="../media/image14.png"/><Relationship Id="rId7" Type="http://schemas.openxmlformats.org/officeDocument/2006/relationships/hyperlink" Target="https://happygifts.ru/catalog/elektronika/universalnye_akkumulyatory/universalnyy_akkumulyator_omg_num_10_10000_mach_belyy_13_9kh69kh1_4_sm_articul_37171/color_belyy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appygifts.ru/catalog/promo_odezhda/vetrovki_kurtki_zhilety/muzhskie_1108/sol_s_1111/zhilet_warm_articul_744002_145_s_pr_pr_pr/color_chernyy/" TargetMode="Externa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butylki_dlya_vody/butylka_dlya_vody_s_karabinom_mento_400ml_articul_7120/color_seryy/" TargetMode="External"/><Relationship Id="rId3" Type="http://schemas.openxmlformats.org/officeDocument/2006/relationships/image" Target="../media/image15.png"/><Relationship Id="rId7" Type="http://schemas.openxmlformats.org/officeDocument/2006/relationships/hyperlink" Target="https://happygifts.ru/catalog/sumki/ryukzaki/ryukzak_run_new_belyy_48kh40sm_100_poliester_articul_972069_pr/color_seryy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appygifts.ru/catalog/promo_odezhda/futbolki/muzhskie_1078/sol_s_1080/futbolka_muzhskaya_imperial_antratsit_s_100_khlopok_190gm2_articul_711500/color_seryy_melanzh/" TargetMode="Externa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sumki/konferents_sumki/konferents_sumka_mix_chyernyy_38_kh_30_kh_1_5_sm_100_neylon_articul_9297/color_chernyy/" TargetMode="External"/><Relationship Id="rId3" Type="http://schemas.openxmlformats.org/officeDocument/2006/relationships/image" Target="../media/image16.png"/><Relationship Id="rId7" Type="http://schemas.openxmlformats.org/officeDocument/2006/relationships/hyperlink" Target="https://happygifts.ru/catalog/elektronika/universalnye_akkumulyatory/universalnyy_akkumulyator_omg_wave_10_10000_mach_belyy_14_9kh67kh1_6_sm_articul_37172/color_chernyy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appygifts.ru/catalog/promo_odezhda/vetrovki_kurtki_zhilety/muzhskie_1108/sol_s_1111/kurtka_robin_articul_702109_272_xs/color_chernyy/" TargetMode="Externa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ruchki_i_karandashi/metallicheskie_ruchki_b1/ruchka_sharikovaya_slim_articul_1101/color_chernyy,_zolotistyy/" TargetMode="External"/><Relationship Id="rId3" Type="http://schemas.openxmlformats.org/officeDocument/2006/relationships/image" Target="../media/image17.png"/><Relationship Id="rId7" Type="http://schemas.openxmlformats.org/officeDocument/2006/relationships/hyperlink" Target="https://happygifts.ru/catalog/notebooks/thinkme_delovye_bloknoty/tetrad_slimmy_articul_21241/color_chernyy,_zheltyy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appygifts.ru/catalog/promo_odezhda/futbolki/muzhskie_1078/thclothes_3657/futbolka_muzhskaya_luanda_150_articul_351000/color_chernyy/" TargetMode="Externa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uteshestvie_i_otdykh/vse_dlya_puteshestviy/podushka_naduvnaya_dorozhnaya_way_v_futlyare_zheltyy_43_5kh27_5_sm_tvil_shelkografiya_articul_18605/color_zelenyy/" TargetMode="External"/><Relationship Id="rId3" Type="http://schemas.openxmlformats.org/officeDocument/2006/relationships/image" Target="../media/image18.png"/><Relationship Id="rId7" Type="http://schemas.openxmlformats.org/officeDocument/2006/relationships/hyperlink" Target="https://happygifts.ru/catalog/posuda/butylki_dlya_vody/butylka_dlya_vody_liquid_500_ml_articul_1112/color_zelenyy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appygifts.ru/catalog/puteshestvie_i_otdykh/pledy/pled_kolor__articul_20300/color_zelenyy/" TargetMode="Externa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ruchki_i_karandashi/plastikovye_ruchki/twin_solid_ruchka_sharikovaya_biryuzovyy_plastik_articul_161/color_siniy/" TargetMode="External"/><Relationship Id="rId3" Type="http://schemas.openxmlformats.org/officeDocument/2006/relationships/image" Target="../media/image19.png"/><Relationship Id="rId7" Type="http://schemas.openxmlformats.org/officeDocument/2006/relationships/hyperlink" Target="https://happygifts.ru/catalog/notebooks/thinkme_delovye_bloknoty/biznes_bloknot_silky_format_a5_oblozhka_tverdaya_blok_v_kletku_articul_21215/color_temno-siniy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appygifts.ru/catalog/puteshestvie_i_otdykh/vse_dlya_puteshestviy/podushka_dorozhnaya_soft_memory_foam_mikrofibra_seryy_articul_62000_pr_pr_pr/color_siniy/" TargetMode="Externa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0.png"/><Relationship Id="rId7" Type="http://schemas.openxmlformats.org/officeDocument/2006/relationships/hyperlink" Target="https://t.me/happygifts_ru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2.png"/><Relationship Id="rId5" Type="http://schemas.openxmlformats.org/officeDocument/2006/relationships/hyperlink" Target="https://vk.com/happygiftsgroup" TargetMode="External"/><Relationship Id="rId10" Type="http://schemas.openxmlformats.org/officeDocument/2006/relationships/image" Target="../media/image23.png"/><Relationship Id="rId4" Type="http://schemas.openxmlformats.org/officeDocument/2006/relationships/hyperlink" Target="https://happygifts.ru/" TargetMode="External"/><Relationship Id="rId9" Type="http://schemas.openxmlformats.org/officeDocument/2006/relationships/hyperlink" Target="https://www.youtube.com/user/HappyGiftsGroup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3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appygifts.ru/catalog/puteshestvie_i_otdykh/vse_dlya_puteshestviy/birka_bagazhnaya_chemodan_yarko_zelenyy_56_78_sm_plastik_articul_7123/color_zelenyy/" TargetMode="External"/><Relationship Id="rId5" Type="http://schemas.openxmlformats.org/officeDocument/2006/relationships/hyperlink" Target="https://happygifts.ru/catalog/posuda/termosy/termos_soft_500_ml_articul_3516/color_zelenyy/" TargetMode="External"/><Relationship Id="rId4" Type="http://schemas.openxmlformats.org/officeDocument/2006/relationships/hyperlink" Target="https://happygifts.ru/catalog/promo_odezhda/tolstovki/muzhskie_1103/merchtex_3671/tolstovka_uniseks_antares_articul_52100/color_temno-zelyenyy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elektronika/aksessuary_electronika/kabel_coil_magnitnyy_dlya_zaryadki_i_peredachi_dannykh_100vt_480mbs_neylonovaya_opletka_chernyy_articul_19345/color_chernyy/" TargetMode="External"/><Relationship Id="rId3" Type="http://schemas.openxmlformats.org/officeDocument/2006/relationships/image" Target="../media/image5.png"/><Relationship Id="rId7" Type="http://schemas.openxmlformats.org/officeDocument/2006/relationships/hyperlink" Target="https://happygifts.ru/catalog/posuda/termokruzhki/termokruzhka_vakuumnaya_click_400_ml_articul_46000/color_serebristyy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appygifts.ru/catalog/elektronika/universalnye_akkumulyatory/universalnyy_akkumulyator_omg_safe_10_10000_mach_seryy_13_8kh68kh1_4_sm_articul_37173/color_seryy/" TargetMode="Externa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posuda/butylki_dlya_vody/butylka_dlya_vody_water_550_ml_articul_40315/color_prozrachnyy/" TargetMode="External"/><Relationship Id="rId3" Type="http://schemas.openxmlformats.org/officeDocument/2006/relationships/image" Target="../media/image6.png"/><Relationship Id="rId7" Type="http://schemas.openxmlformats.org/officeDocument/2006/relationships/hyperlink" Target="https://happygifts.ru/catalog/elektronika/aksessuary_electronika/lanyard_s_provodom_dlya_zaryadki_glusol_articul_346145/color_belyy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appygifts.ru/catalog/promo_odezhda/tolstovki/muzhskie_1103/sol_s_1106/tolstovka_muzhskaya_s_kapyushonom_snake_280_articul_747101/color_belyy/" TargetMode="Externa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appygifts.ru/catalog/promo_odezhda/futbolki/muzhskie_1078/sol_s_1080/futbolka_muzhskaya_regent_150_articul_711380/color_seryy_melanzh/" TargetMode="External"/><Relationship Id="rId5" Type="http://schemas.openxmlformats.org/officeDocument/2006/relationships/hyperlink" Target="https://happygifts.ru/catalog/posuda/termosy/termos_thermo_s_sitechkom_500_ml_nerzhaveyushchaya_stal_articul_3517_p/color_chernyy/" TargetMode="External"/><Relationship Id="rId4" Type="http://schemas.openxmlformats.org/officeDocument/2006/relationships/hyperlink" Target="https://happygifts.ru/catalog/promo_odezhda/beysbolki/atlantis_1329/beysbolka_liberty_sandwich_6_klinev_sendvich_metallicheskaya_zastezhka_articul_25435/color_chernyy,_seryy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appygifts.ru/catalog/sumki/konferents_sumki/konferents_sumka_baldony_articul_345591/color_chernyy/" TargetMode="External"/><Relationship Id="rId5" Type="http://schemas.openxmlformats.org/officeDocument/2006/relationships/hyperlink" Target="https://happygifts.ru/catalog/notebooks/thinkme_delovye_bloknoty/biznes_bloknot_funky_a5_goluboy_seryy_forzats_myagkaya_oblozhka_v_lineyku_articul_21209/color_chernyy,_zheltyy/" TargetMode="External"/><Relationship Id="rId4" Type="http://schemas.openxmlformats.org/officeDocument/2006/relationships/hyperlink" Target="https://happygifts.ru/catalog/posuda/termokruzhki/termokruzhka_ergo_350ml_articul_32905/color_chernyy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ruchki_i_karandashi/metallicheskie_ruchki_b1/ruchka_sharikovaya_mirror_black_pokrytie_soft_touch_articul_38002/color_temno-siniy/" TargetMode="External"/><Relationship Id="rId3" Type="http://schemas.openxmlformats.org/officeDocument/2006/relationships/image" Target="../media/image9.png"/><Relationship Id="rId7" Type="http://schemas.openxmlformats.org/officeDocument/2006/relationships/hyperlink" Target="https://happygifts.ru/catalog/notebooks/enote/ezhednevniki_nedatirovannye_1370/ezhednevnik_nedatirovannyy_muse_zelenyy_a5_s_dekorativnoy_polosoy_tsvet_korichnevyy_kremovyy_blok_articul_24745/color_temno-siniy,_siniy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appygifts.ru/catalog/promo_odezhda/polo/muzhskie_1087/thclothes_4107/rubashka_polo_muzhskaya_adam_195_articul_353000/color_temno-siniy/" TargetMode="Externa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sumki/ryukzaki/ryukzak_go_belyy_41_kh_29_kh15_5_sm_100_poliuretan_articul_16805/color_belyy/" TargetMode="External"/><Relationship Id="rId3" Type="http://schemas.openxmlformats.org/officeDocument/2006/relationships/image" Target="../media/image10.png"/><Relationship Id="rId7" Type="http://schemas.openxmlformats.org/officeDocument/2006/relationships/hyperlink" Target="https://happygifts.ru/catalog/posuda/butylki_dlya_vody/butylka_dlya_vody_balance_600_ml_articul_53002/color_belyy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appygifts.ru/catalog/promo_odezhda/vetrovki_kurtki_zhilety/muzhskie_1108/merchtex_4065/vetrovka_uniseks_colin_articul_52103/color_belyy/" TargetMode="Externa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/ruchki_i_karandashi/karandashi/vechnyy_karandash_p20_articul_32811/color_siniy/" TargetMode="External"/><Relationship Id="rId3" Type="http://schemas.openxmlformats.org/officeDocument/2006/relationships/image" Target="../media/image11.png"/><Relationship Id="rId7" Type="http://schemas.openxmlformats.org/officeDocument/2006/relationships/hyperlink" Target="https://happygifts.ru/catalog/posuda/termokruzhki/termokruzhka_flock_articul_33100/color_siniy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happygifts.ru/catalog/notebooks/daysweeks/ezhednevniki_nedatirovannye_3263/ezhednevnik_nedatirovannyy_bliss_format_a4_articul_24602/color_siniy/" TargetMode="Externa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yagolnikova\Downloads\Без названия\51691\pics\cover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18287999" cy="10287000"/>
          </a:xfrm>
          <a:prstGeom prst="rect">
            <a:avLst/>
          </a:prstGeom>
          <a:noFill/>
        </p:spPr>
      </p:pic>
      <p:sp>
        <p:nvSpPr>
          <p:cNvPr id="151" name="Google Shape;151;p11"/>
          <p:cNvSpPr txBox="1"/>
          <p:nvPr/>
        </p:nvSpPr>
        <p:spPr>
          <a:xfrm>
            <a:off x="1222374" y="6899145"/>
            <a:ext cx="16113126" cy="2357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600" b="1" i="0" u="none" strike="noStrike" cap="none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АВИАЦИЯ</a:t>
            </a:r>
            <a:r>
              <a:rPr lang="en-US" sz="10600" b="1" i="0" u="none" strike="noStrike" cap="none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-RU" sz="10600" b="1" i="0" u="none" strike="noStrike" cap="none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И КОСМОС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720" dirty="0">
                <a:solidFill>
                  <a:schemeClr val="bg1"/>
                </a:solidFill>
                <a:latin typeface="Montserrat Medium" pitchFamily="2" charset="-52"/>
                <a:sym typeface="Montserrat"/>
              </a:rPr>
              <a:t>ПРОМЫШЛЕННОСТЬ. ПЕРЕВОЗКИ. ТЕХНОЛОГИИ</a:t>
            </a:r>
            <a:endParaRPr sz="4720" dirty="0">
              <a:solidFill>
                <a:schemeClr val="bg1"/>
              </a:solidFill>
              <a:latin typeface="Montserrat Medium" pitchFamily="2" charset="-52"/>
            </a:endParaRPr>
          </a:p>
        </p:txBody>
      </p:sp>
      <p:cxnSp>
        <p:nvCxnSpPr>
          <p:cNvPr id="153" name="Google Shape;153;p11"/>
          <p:cNvCxnSpPr>
            <a:cxnSpLocks/>
          </p:cNvCxnSpPr>
          <p:nvPr/>
        </p:nvCxnSpPr>
        <p:spPr>
          <a:xfrm>
            <a:off x="1222375" y="8520112"/>
            <a:ext cx="15843250" cy="0"/>
          </a:xfrm>
          <a:prstGeom prst="straightConnector1">
            <a:avLst/>
          </a:prstGeom>
          <a:noFill/>
          <a:ln w="38100" cap="flat" cmpd="sng">
            <a:solidFill>
              <a:schemeClr val="bg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1" name="Picture 3" descr="C:\Users\yagolnikova\Downloads\Папка новому дизайнеру\Папка новому дизайнеру\_Лого HG\в одну строку yellow Happy Gifts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lum bright="40000"/>
          </a:blip>
          <a:srcRect/>
          <a:stretch>
            <a:fillRect/>
          </a:stretch>
        </p:blipFill>
        <p:spPr bwMode="auto">
          <a:xfrm>
            <a:off x="13590431" y="1182688"/>
            <a:ext cx="3475193" cy="6461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05E89EA3-CE87-9CDC-5E82-AC5D25E9CB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  <p:sp>
        <p:nvSpPr>
          <p:cNvPr id="6" name="Блок-схема: процесс 5">
            <a:extLst>
              <a:ext uri="{FF2B5EF4-FFF2-40B4-BE49-F238E27FC236}">
                <a16:creationId xmlns:a16="http://schemas.microsoft.com/office/drawing/2014/main" xmlns="" id="{07D420A1-8EB0-60D9-3F29-AE934D4CE34C}"/>
              </a:ext>
            </a:extLst>
          </p:cNvPr>
          <p:cNvSpPr/>
          <p:nvPr/>
        </p:nvSpPr>
        <p:spPr>
          <a:xfrm>
            <a:off x="10267950" y="0"/>
            <a:ext cx="8020051" cy="10287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Google Shape;151;p11">
            <a:extLst>
              <a:ext uri="{FF2B5EF4-FFF2-40B4-BE49-F238E27FC236}">
                <a16:creationId xmlns:a16="http://schemas.microsoft.com/office/drawing/2014/main" xmlns="" id="{C940DE42-E558-564F-F50C-B7D83B3BC641}"/>
              </a:ext>
            </a:extLst>
          </p:cNvPr>
          <p:cNvSpPr txBox="1"/>
          <p:nvPr/>
        </p:nvSpPr>
        <p:spPr>
          <a:xfrm>
            <a:off x="11106149" y="5522798"/>
            <a:ext cx="62045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</a:t>
            </a:r>
            <a:r>
              <a:rPr lang="ru-RU" sz="2000" dirty="0" err="1">
                <a:solidFill>
                  <a:schemeClr val="tx1"/>
                </a:solidFill>
                <a:latin typeface="Montserrat" pitchFamily="2" charset="-52"/>
              </a:rPr>
              <a:t>шелкотрафарет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9" name="Google Shape;151;p11">
            <a:extLst>
              <a:ext uri="{FF2B5EF4-FFF2-40B4-BE49-F238E27FC236}">
                <a16:creationId xmlns:a16="http://schemas.microsoft.com/office/drawing/2014/main" xmlns="" id="{0A55B4CE-A9D9-2D78-2581-2EF43DF614B8}"/>
              </a:ext>
            </a:extLst>
          </p:cNvPr>
          <p:cNvSpPr txBox="1"/>
          <p:nvPr/>
        </p:nvSpPr>
        <p:spPr>
          <a:xfrm>
            <a:off x="11106150" y="7164848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термотрансфер </a:t>
            </a:r>
            <a:r>
              <a:rPr lang="en-US" sz="2000" dirty="0">
                <a:solidFill>
                  <a:schemeClr val="tx1"/>
                </a:solidFill>
                <a:latin typeface="Montserrat" pitchFamily="2" charset="-52"/>
              </a:rPr>
              <a:t>DTF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6" name="Google Shape;151;p11">
            <a:extLst>
              <a:ext uri="{FF2B5EF4-FFF2-40B4-BE49-F238E27FC236}">
                <a16:creationId xmlns:a16="http://schemas.microsoft.com/office/drawing/2014/main" xmlns="" id="{8C7A4B88-4859-0ED8-503E-D88729FED895}"/>
              </a:ext>
            </a:extLst>
          </p:cNvPr>
          <p:cNvSpPr txBox="1"/>
          <p:nvPr/>
        </p:nvSpPr>
        <p:spPr>
          <a:xfrm>
            <a:off x="11106150" y="8835174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гравировка.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7" name="Google Shape;151;p11">
            <a:extLst>
              <a:ext uri="{FF2B5EF4-FFF2-40B4-BE49-F238E27FC236}">
                <a16:creationId xmlns:a16="http://schemas.microsoft.com/office/drawing/2014/main" xmlns="" id="{E0FF0F47-994E-8D75-EA42-2CBBC5616FE3}"/>
              </a:ext>
            </a:extLst>
          </p:cNvPr>
          <p:cNvSpPr txBox="1"/>
          <p:nvPr/>
        </p:nvSpPr>
        <p:spPr>
          <a:xfrm>
            <a:off x="11106149" y="2015103"/>
            <a:ext cx="5959476" cy="2015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700" b="1" i="0" u="none" strike="noStrike" cap="none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СТЫКОВКА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Синхронизация, точность до миллиметра </a:t>
            </a:r>
            <a:b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</a:b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и технологии будущего. Сет вдохновлён эстетикой космических станций.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1346D730-3AA1-3EE3-53FC-B38B9F06BE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706599" y="1191419"/>
            <a:ext cx="2359025" cy="444633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hlinkClick r:id="rId6"/>
            <a:extLst>
              <a:ext uri="{FF2B5EF4-FFF2-40B4-BE49-F238E27FC236}">
                <a16:creationId xmlns:a16="http://schemas.microsoft.com/office/drawing/2014/main" xmlns="" id="{0BD84557-297C-FFBE-2AAA-876E4C743DB8}"/>
              </a:ext>
            </a:extLst>
          </p:cNvPr>
          <p:cNvSpPr/>
          <p:nvPr/>
        </p:nvSpPr>
        <p:spPr>
          <a:xfrm>
            <a:off x="10861081" y="451979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ТОЛСТОВКА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SPIDER 260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701168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8" name="Прямоугольник: скругленные углы 7">
            <a:hlinkClick r:id="rId7"/>
            <a:extLst>
              <a:ext uri="{FF2B5EF4-FFF2-40B4-BE49-F238E27FC236}">
                <a16:creationId xmlns:a16="http://schemas.microsoft.com/office/drawing/2014/main" xmlns="" id="{F4B5E51C-F6A8-44A9-A17D-368C57C9B5E2}"/>
              </a:ext>
            </a:extLst>
          </p:cNvPr>
          <p:cNvSpPr/>
          <p:nvPr/>
        </p:nvSpPr>
        <p:spPr>
          <a:xfrm>
            <a:off x="10861080" y="6134345"/>
            <a:ext cx="6204543" cy="89376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СУМКА СПОРТИВНАЯ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GYM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16814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9" name="Прямоугольник: скругленные углы 8">
            <a:hlinkClick r:id="rId8"/>
            <a:extLst>
              <a:ext uri="{FF2B5EF4-FFF2-40B4-BE49-F238E27FC236}">
                <a16:creationId xmlns:a16="http://schemas.microsoft.com/office/drawing/2014/main" xmlns="" id="{5944B9F2-56F6-4CD3-193E-4439DB0C7460}"/>
              </a:ext>
            </a:extLst>
          </p:cNvPr>
          <p:cNvSpPr/>
          <p:nvPr/>
        </p:nvSpPr>
        <p:spPr>
          <a:xfrm>
            <a:off x="10861080" y="780925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БРЕЛОК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DARK JET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50132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1330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8A5B515B-F404-D0D3-1CAE-87011E05109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  <p:sp>
        <p:nvSpPr>
          <p:cNvPr id="6" name="Блок-схема: процесс 5">
            <a:extLst>
              <a:ext uri="{FF2B5EF4-FFF2-40B4-BE49-F238E27FC236}">
                <a16:creationId xmlns:a16="http://schemas.microsoft.com/office/drawing/2014/main" xmlns="" id="{07D420A1-8EB0-60D9-3F29-AE934D4CE34C}"/>
              </a:ext>
            </a:extLst>
          </p:cNvPr>
          <p:cNvSpPr/>
          <p:nvPr/>
        </p:nvSpPr>
        <p:spPr>
          <a:xfrm>
            <a:off x="10267950" y="0"/>
            <a:ext cx="8020051" cy="10287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Google Shape;151;p11">
            <a:extLst>
              <a:ext uri="{FF2B5EF4-FFF2-40B4-BE49-F238E27FC236}">
                <a16:creationId xmlns:a16="http://schemas.microsoft.com/office/drawing/2014/main" xmlns="" id="{C940DE42-E558-564F-F50C-B7D83B3BC641}"/>
              </a:ext>
            </a:extLst>
          </p:cNvPr>
          <p:cNvSpPr txBox="1"/>
          <p:nvPr/>
        </p:nvSpPr>
        <p:spPr>
          <a:xfrm>
            <a:off x="11106149" y="5522798"/>
            <a:ext cx="62045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вышивка.</a:t>
            </a:r>
          </a:p>
        </p:txBody>
      </p:sp>
      <p:sp>
        <p:nvSpPr>
          <p:cNvPr id="19" name="Google Shape;151;p11">
            <a:extLst>
              <a:ext uri="{FF2B5EF4-FFF2-40B4-BE49-F238E27FC236}">
                <a16:creationId xmlns:a16="http://schemas.microsoft.com/office/drawing/2014/main" xmlns="" id="{0A55B4CE-A9D9-2D78-2581-2EF43DF614B8}"/>
              </a:ext>
            </a:extLst>
          </p:cNvPr>
          <p:cNvSpPr txBox="1"/>
          <p:nvPr/>
        </p:nvSpPr>
        <p:spPr>
          <a:xfrm>
            <a:off x="11106150" y="7164848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тиснение фольгой.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6" name="Google Shape;151;p11">
            <a:extLst>
              <a:ext uri="{FF2B5EF4-FFF2-40B4-BE49-F238E27FC236}">
                <a16:creationId xmlns:a16="http://schemas.microsoft.com/office/drawing/2014/main" xmlns="" id="{8C7A4B88-4859-0ED8-503E-D88729FED895}"/>
              </a:ext>
            </a:extLst>
          </p:cNvPr>
          <p:cNvSpPr txBox="1"/>
          <p:nvPr/>
        </p:nvSpPr>
        <p:spPr>
          <a:xfrm>
            <a:off x="11106150" y="8835174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круговая гравировка.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7" name="Google Shape;151;p11">
            <a:extLst>
              <a:ext uri="{FF2B5EF4-FFF2-40B4-BE49-F238E27FC236}">
                <a16:creationId xmlns:a16="http://schemas.microsoft.com/office/drawing/2014/main" xmlns="" id="{E0FF0F47-994E-8D75-EA42-2CBBC5616FE3}"/>
              </a:ext>
            </a:extLst>
          </p:cNvPr>
          <p:cNvSpPr txBox="1"/>
          <p:nvPr/>
        </p:nvSpPr>
        <p:spPr>
          <a:xfrm>
            <a:off x="11106149" y="2015103"/>
            <a:ext cx="5959476" cy="232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700" b="1" i="0" u="none" strike="noStrike" cap="none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НАВИГАЦИЯ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В авиаперевозках нет места случайностям. Это сет о тех, кто прокладывает маршруты, задаёт векторы и контролирует воздушное пространство. 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1346D730-3AA1-3EE3-53FC-B38B9F06BE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706599" y="1191419"/>
            <a:ext cx="2359025" cy="444633"/>
          </a:xfrm>
          <a:prstGeom prst="rect">
            <a:avLst/>
          </a:prstGeom>
        </p:spPr>
      </p:pic>
      <p:sp>
        <p:nvSpPr>
          <p:cNvPr id="10" name="Прямоугольник: скругленные углы 9">
            <a:hlinkClick r:id="rId6"/>
            <a:extLst>
              <a:ext uri="{FF2B5EF4-FFF2-40B4-BE49-F238E27FC236}">
                <a16:creationId xmlns:a16="http://schemas.microsoft.com/office/drawing/2014/main" xmlns="" id="{6B1EC081-A61B-0DAD-2869-BD1290D6CD92}"/>
              </a:ext>
            </a:extLst>
          </p:cNvPr>
          <p:cNvSpPr/>
          <p:nvPr/>
        </p:nvSpPr>
        <p:spPr>
          <a:xfrm>
            <a:off x="10861081" y="451979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БЕЙСБОЛКА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BREEZE 150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50504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13" name="Прямоугольник: скругленные углы 12">
            <a:hlinkClick r:id="rId7"/>
            <a:extLst>
              <a:ext uri="{FF2B5EF4-FFF2-40B4-BE49-F238E27FC236}">
                <a16:creationId xmlns:a16="http://schemas.microsoft.com/office/drawing/2014/main" xmlns="" id="{9997D53D-3F03-FAEB-DEFF-59752C0798EB}"/>
              </a:ext>
            </a:extLst>
          </p:cNvPr>
          <p:cNvSpPr/>
          <p:nvPr/>
        </p:nvSpPr>
        <p:spPr>
          <a:xfrm>
            <a:off x="10861080" y="6133101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ЕЖЕДНЕВНИК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SOLAS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24744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14" name="Прямоугольник: скругленные углы 13">
            <a:hlinkClick r:id="rId8"/>
            <a:extLst>
              <a:ext uri="{FF2B5EF4-FFF2-40B4-BE49-F238E27FC236}">
                <a16:creationId xmlns:a16="http://schemas.microsoft.com/office/drawing/2014/main" xmlns="" id="{C104BB8F-39F4-BA1D-77F9-0C15E24A44FE}"/>
              </a:ext>
            </a:extLst>
          </p:cNvPr>
          <p:cNvSpPr/>
          <p:nvPr/>
        </p:nvSpPr>
        <p:spPr>
          <a:xfrm>
            <a:off x="10861080" y="7817735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РУЧКА 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CLICKER TOUCH</a:t>
            </a: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36001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5621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494AFB2-A8DE-D23E-FE0D-EDF4EB331C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  <p:sp>
        <p:nvSpPr>
          <p:cNvPr id="11" name="Блок-схема: процесс 10">
            <a:extLst>
              <a:ext uri="{FF2B5EF4-FFF2-40B4-BE49-F238E27FC236}">
                <a16:creationId xmlns:a16="http://schemas.microsoft.com/office/drawing/2014/main" xmlns="" id="{2675D581-6142-42E6-0D6E-C5C6A30CFE37}"/>
              </a:ext>
            </a:extLst>
          </p:cNvPr>
          <p:cNvSpPr/>
          <p:nvPr/>
        </p:nvSpPr>
        <p:spPr>
          <a:xfrm>
            <a:off x="10267950" y="0"/>
            <a:ext cx="8020051" cy="10287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Google Shape;151;p11">
            <a:extLst>
              <a:ext uri="{FF2B5EF4-FFF2-40B4-BE49-F238E27FC236}">
                <a16:creationId xmlns:a16="http://schemas.microsoft.com/office/drawing/2014/main" xmlns="" id="{CD3510EF-0291-FAD6-F0F2-BF214EA3E3F3}"/>
              </a:ext>
            </a:extLst>
          </p:cNvPr>
          <p:cNvSpPr txBox="1"/>
          <p:nvPr/>
        </p:nvSpPr>
        <p:spPr>
          <a:xfrm>
            <a:off x="11106149" y="5522798"/>
            <a:ext cx="62045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вышивка.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6" name="Google Shape;151;p11">
            <a:extLst>
              <a:ext uri="{FF2B5EF4-FFF2-40B4-BE49-F238E27FC236}">
                <a16:creationId xmlns:a16="http://schemas.microsoft.com/office/drawing/2014/main" xmlns="" id="{79AC51A0-C7C2-82A9-E221-09C641ADDFC3}"/>
              </a:ext>
            </a:extLst>
          </p:cNvPr>
          <p:cNvSpPr txBox="1"/>
          <p:nvPr/>
        </p:nvSpPr>
        <p:spPr>
          <a:xfrm>
            <a:off x="11106150" y="7164848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УФ-печать.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5" name="Google Shape;151;p11">
            <a:extLst>
              <a:ext uri="{FF2B5EF4-FFF2-40B4-BE49-F238E27FC236}">
                <a16:creationId xmlns:a16="http://schemas.microsoft.com/office/drawing/2014/main" xmlns="" id="{2CCA8A40-3DF8-A722-AD7F-C77112DC6FEA}"/>
              </a:ext>
            </a:extLst>
          </p:cNvPr>
          <p:cNvSpPr txBox="1"/>
          <p:nvPr/>
        </p:nvSpPr>
        <p:spPr>
          <a:xfrm>
            <a:off x="11106150" y="8835174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гравировка.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8" name="Google Shape;151;p11">
            <a:extLst>
              <a:ext uri="{FF2B5EF4-FFF2-40B4-BE49-F238E27FC236}">
                <a16:creationId xmlns:a16="http://schemas.microsoft.com/office/drawing/2014/main" xmlns="" id="{19596985-62C3-0036-46E5-25281061BBFA}"/>
              </a:ext>
            </a:extLst>
          </p:cNvPr>
          <p:cNvSpPr txBox="1"/>
          <p:nvPr/>
        </p:nvSpPr>
        <p:spPr>
          <a:xfrm>
            <a:off x="11106149" y="2015103"/>
            <a:ext cx="5959476" cy="232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700" b="1" i="0" u="none" strike="noStrike" cap="none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ТЕЛЕМЕТРИЯ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Невидимые нити, управляющие гигантскими машинами.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Сет посвящён точности данных, непрерывной связи и аналитике.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B75F1205-C4B5-3A05-BEC7-89D2FC32F8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706599" y="1191419"/>
            <a:ext cx="2359025" cy="444633"/>
          </a:xfrm>
          <a:prstGeom prst="rect">
            <a:avLst/>
          </a:prstGeom>
        </p:spPr>
      </p:pic>
      <p:sp>
        <p:nvSpPr>
          <p:cNvPr id="10" name="Прямоугольник: скругленные углы 9">
            <a:hlinkClick r:id="rId6"/>
            <a:extLst>
              <a:ext uri="{FF2B5EF4-FFF2-40B4-BE49-F238E27FC236}">
                <a16:creationId xmlns:a16="http://schemas.microsoft.com/office/drawing/2014/main" xmlns="" id="{356496AB-4C0B-B5D1-B46E-5D0CDB37FC1D}"/>
              </a:ext>
            </a:extLst>
          </p:cNvPr>
          <p:cNvSpPr/>
          <p:nvPr/>
        </p:nvSpPr>
        <p:spPr>
          <a:xfrm>
            <a:off x="10861081" y="451979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ЖИЛЕТ МУЖСКОЙ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WARM 210T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744002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13" name="Прямоугольник: скругленные углы 12">
            <a:hlinkClick r:id="rId7"/>
            <a:extLst>
              <a:ext uri="{FF2B5EF4-FFF2-40B4-BE49-F238E27FC236}">
                <a16:creationId xmlns:a16="http://schemas.microsoft.com/office/drawing/2014/main" xmlns="" id="{5D7C9855-0D87-E6BD-5F32-04D7DACB7B91}"/>
              </a:ext>
            </a:extLst>
          </p:cNvPr>
          <p:cNvSpPr/>
          <p:nvPr/>
        </p:nvSpPr>
        <p:spPr>
          <a:xfrm>
            <a:off x="10861080" y="614783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АККУМУЛЯТОР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NUM 10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37171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14" name="Прямоугольник: скругленные углы 13">
            <a:hlinkClick r:id="rId8"/>
            <a:extLst>
              <a:ext uri="{FF2B5EF4-FFF2-40B4-BE49-F238E27FC236}">
                <a16:creationId xmlns:a16="http://schemas.microsoft.com/office/drawing/2014/main" xmlns="" id="{53E35AFF-32BE-93E1-EBF8-039C6B3AFD59}"/>
              </a:ext>
            </a:extLst>
          </p:cNvPr>
          <p:cNvSpPr/>
          <p:nvPr/>
        </p:nvSpPr>
        <p:spPr>
          <a:xfrm>
            <a:off x="10861080" y="7818162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USB FLASH-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КАРТА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ASSORTI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19301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1560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78F4BA57-363C-54B3-10A0-E6D7D801CA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  <p:sp>
        <p:nvSpPr>
          <p:cNvPr id="6" name="Блок-схема: процесс 5">
            <a:extLst>
              <a:ext uri="{FF2B5EF4-FFF2-40B4-BE49-F238E27FC236}">
                <a16:creationId xmlns:a16="http://schemas.microsoft.com/office/drawing/2014/main" xmlns="" id="{07D420A1-8EB0-60D9-3F29-AE934D4CE34C}"/>
              </a:ext>
            </a:extLst>
          </p:cNvPr>
          <p:cNvSpPr/>
          <p:nvPr/>
        </p:nvSpPr>
        <p:spPr>
          <a:xfrm>
            <a:off x="10267950" y="0"/>
            <a:ext cx="8020051" cy="10287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Google Shape;151;p11">
            <a:extLst>
              <a:ext uri="{FF2B5EF4-FFF2-40B4-BE49-F238E27FC236}">
                <a16:creationId xmlns:a16="http://schemas.microsoft.com/office/drawing/2014/main" xmlns="" id="{C940DE42-E558-564F-F50C-B7D83B3BC641}"/>
              </a:ext>
            </a:extLst>
          </p:cNvPr>
          <p:cNvSpPr txBox="1"/>
          <p:nvPr/>
        </p:nvSpPr>
        <p:spPr>
          <a:xfrm>
            <a:off x="11106149" y="5522798"/>
            <a:ext cx="62045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шелкография.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9" name="Google Shape;151;p11">
            <a:extLst>
              <a:ext uri="{FF2B5EF4-FFF2-40B4-BE49-F238E27FC236}">
                <a16:creationId xmlns:a16="http://schemas.microsoft.com/office/drawing/2014/main" xmlns="" id="{0A55B4CE-A9D9-2D78-2581-2EF43DF614B8}"/>
              </a:ext>
            </a:extLst>
          </p:cNvPr>
          <p:cNvSpPr txBox="1"/>
          <p:nvPr/>
        </p:nvSpPr>
        <p:spPr>
          <a:xfrm>
            <a:off x="11106150" y="7164848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термотрансфер </a:t>
            </a:r>
            <a:r>
              <a:rPr lang="en-US" sz="2000" dirty="0">
                <a:solidFill>
                  <a:schemeClr val="tx1"/>
                </a:solidFill>
                <a:latin typeface="Montserrat" pitchFamily="2" charset="-52"/>
              </a:rPr>
              <a:t>DTF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6" name="Google Shape;151;p11">
            <a:extLst>
              <a:ext uri="{FF2B5EF4-FFF2-40B4-BE49-F238E27FC236}">
                <a16:creationId xmlns:a16="http://schemas.microsoft.com/office/drawing/2014/main" xmlns="" id="{8C7A4B88-4859-0ED8-503E-D88729FED895}"/>
              </a:ext>
            </a:extLst>
          </p:cNvPr>
          <p:cNvSpPr txBox="1"/>
          <p:nvPr/>
        </p:nvSpPr>
        <p:spPr>
          <a:xfrm>
            <a:off x="11106150" y="8835174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круговая гравировка.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7" name="Google Shape;151;p11">
            <a:extLst>
              <a:ext uri="{FF2B5EF4-FFF2-40B4-BE49-F238E27FC236}">
                <a16:creationId xmlns:a16="http://schemas.microsoft.com/office/drawing/2014/main" xmlns="" id="{E0FF0F47-994E-8D75-EA42-2CBBC5616FE3}"/>
              </a:ext>
            </a:extLst>
          </p:cNvPr>
          <p:cNvSpPr txBox="1"/>
          <p:nvPr/>
        </p:nvSpPr>
        <p:spPr>
          <a:xfrm>
            <a:off x="11106149" y="2015103"/>
            <a:ext cx="5959476" cy="232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700" b="1" i="0" u="none" strike="noStrike" cap="none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ГРАВИТАЦИЯ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Выход на орбиту и сверхзвуковые скорости требуют колоссальной энергии. </a:t>
            </a:r>
            <a:endParaRPr lang="ru-RU" sz="2000" dirty="0">
              <a:latin typeface="Montserrat" pitchFamily="2" charset="-52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Этот сет напоминание о том, </a:t>
            </a:r>
            <a:b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</a:b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что любые перегрузки можно преодолеть.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1346D730-3AA1-3EE3-53FC-B38B9F06BE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706599" y="1191419"/>
            <a:ext cx="2359025" cy="444633"/>
          </a:xfrm>
          <a:prstGeom prst="rect">
            <a:avLst/>
          </a:prstGeom>
        </p:spPr>
      </p:pic>
      <p:sp>
        <p:nvSpPr>
          <p:cNvPr id="10" name="Прямоугольник: скругленные углы 9">
            <a:hlinkClick r:id="rId6"/>
            <a:extLst>
              <a:ext uri="{FF2B5EF4-FFF2-40B4-BE49-F238E27FC236}">
                <a16:creationId xmlns:a16="http://schemas.microsoft.com/office/drawing/2014/main" xmlns="" id="{2A788A25-FE50-D876-5110-2DF5944DA90A}"/>
              </a:ext>
            </a:extLst>
          </p:cNvPr>
          <p:cNvSpPr/>
          <p:nvPr/>
        </p:nvSpPr>
        <p:spPr>
          <a:xfrm>
            <a:off x="10861081" y="451979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ФУТБОЛКА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IMPERIAL 190</a:t>
            </a: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</a:t>
            </a:r>
            <a:r>
              <a:rPr lang="en-US" sz="2000" dirty="0">
                <a:solidFill>
                  <a:schemeClr val="bg1"/>
                </a:solidFill>
                <a:latin typeface="Montserrat Medium" pitchFamily="2" charset="-52"/>
              </a:rPr>
              <a:t>711500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13" name="Прямоугольник: скругленные углы 12">
            <a:hlinkClick r:id="rId7"/>
            <a:extLst>
              <a:ext uri="{FF2B5EF4-FFF2-40B4-BE49-F238E27FC236}">
                <a16:creationId xmlns:a16="http://schemas.microsoft.com/office/drawing/2014/main" xmlns="" id="{5BDCDD0E-9264-6689-428F-D1F549F33B29}"/>
              </a:ext>
            </a:extLst>
          </p:cNvPr>
          <p:cNvSpPr/>
          <p:nvPr/>
        </p:nvSpPr>
        <p:spPr>
          <a:xfrm>
            <a:off x="10861080" y="6106720"/>
            <a:ext cx="6204543" cy="89376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РЮКЗАК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RUN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972069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14" name="Прямоугольник: скругленные углы 13">
            <a:hlinkClick r:id="rId8"/>
            <a:extLst>
              <a:ext uri="{FF2B5EF4-FFF2-40B4-BE49-F238E27FC236}">
                <a16:creationId xmlns:a16="http://schemas.microsoft.com/office/drawing/2014/main" xmlns="" id="{61C8D519-B1E2-BCE3-235E-EACFEB7D4269}"/>
              </a:ext>
            </a:extLst>
          </p:cNvPr>
          <p:cNvSpPr/>
          <p:nvPr/>
        </p:nvSpPr>
        <p:spPr>
          <a:xfrm>
            <a:off x="10861080" y="7798757"/>
            <a:ext cx="6204543" cy="89376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БУТЫЛКА ДЛЯ ВОДЫ 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MENTO</a:t>
            </a: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7120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0144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F23A2DDE-CC98-4FAD-D7E6-991BD88D90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  <p:sp>
        <p:nvSpPr>
          <p:cNvPr id="6" name="Блок-схема: процесс 5">
            <a:extLst>
              <a:ext uri="{FF2B5EF4-FFF2-40B4-BE49-F238E27FC236}">
                <a16:creationId xmlns:a16="http://schemas.microsoft.com/office/drawing/2014/main" xmlns="" id="{07D420A1-8EB0-60D9-3F29-AE934D4CE34C}"/>
              </a:ext>
            </a:extLst>
          </p:cNvPr>
          <p:cNvSpPr/>
          <p:nvPr/>
        </p:nvSpPr>
        <p:spPr>
          <a:xfrm>
            <a:off x="10267950" y="0"/>
            <a:ext cx="8020051" cy="10287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Google Shape;151;p11">
            <a:extLst>
              <a:ext uri="{FF2B5EF4-FFF2-40B4-BE49-F238E27FC236}">
                <a16:creationId xmlns:a16="http://schemas.microsoft.com/office/drawing/2014/main" xmlns="" id="{C940DE42-E558-564F-F50C-B7D83B3BC641}"/>
              </a:ext>
            </a:extLst>
          </p:cNvPr>
          <p:cNvSpPr txBox="1"/>
          <p:nvPr/>
        </p:nvSpPr>
        <p:spPr>
          <a:xfrm>
            <a:off x="11106149" y="5522798"/>
            <a:ext cx="62045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вышивка.</a:t>
            </a:r>
          </a:p>
        </p:txBody>
      </p:sp>
      <p:sp>
        <p:nvSpPr>
          <p:cNvPr id="19" name="Google Shape;151;p11">
            <a:extLst>
              <a:ext uri="{FF2B5EF4-FFF2-40B4-BE49-F238E27FC236}">
                <a16:creationId xmlns:a16="http://schemas.microsoft.com/office/drawing/2014/main" xmlns="" id="{0A55B4CE-A9D9-2D78-2581-2EF43DF614B8}"/>
              </a:ext>
            </a:extLst>
          </p:cNvPr>
          <p:cNvSpPr txBox="1"/>
          <p:nvPr/>
        </p:nvSpPr>
        <p:spPr>
          <a:xfrm>
            <a:off x="11106150" y="7164848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тампопечать.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6" name="Google Shape;151;p11">
            <a:extLst>
              <a:ext uri="{FF2B5EF4-FFF2-40B4-BE49-F238E27FC236}">
                <a16:creationId xmlns:a16="http://schemas.microsoft.com/office/drawing/2014/main" xmlns="" id="{8C7A4B88-4859-0ED8-503E-D88729FED895}"/>
              </a:ext>
            </a:extLst>
          </p:cNvPr>
          <p:cNvSpPr txBox="1"/>
          <p:nvPr/>
        </p:nvSpPr>
        <p:spPr>
          <a:xfrm>
            <a:off x="11106150" y="8835174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термотрансфер</a:t>
            </a:r>
            <a:r>
              <a:rPr lang="en-US" sz="2000" dirty="0">
                <a:solidFill>
                  <a:schemeClr val="tx1"/>
                </a:solidFill>
                <a:latin typeface="Montserrat" pitchFamily="2" charset="-52"/>
              </a:rPr>
              <a:t> DTF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7" name="Google Shape;151;p11">
            <a:extLst>
              <a:ext uri="{FF2B5EF4-FFF2-40B4-BE49-F238E27FC236}">
                <a16:creationId xmlns:a16="http://schemas.microsoft.com/office/drawing/2014/main" xmlns="" id="{E0FF0F47-994E-8D75-EA42-2CBBC5616FE3}"/>
              </a:ext>
            </a:extLst>
          </p:cNvPr>
          <p:cNvSpPr txBox="1"/>
          <p:nvPr/>
        </p:nvSpPr>
        <p:spPr>
          <a:xfrm>
            <a:off x="11106149" y="2015103"/>
            <a:ext cx="5959476" cy="232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700" b="1" i="0" u="none" strike="noStrike" cap="none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АБСОЛЮТ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Высшая точка комфорта и уверенности.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</a:b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Привилегия управлять своим временем </a:t>
            </a:r>
            <a:b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</a:b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и летать по своим правилам.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1346D730-3AA1-3EE3-53FC-B38B9F06BE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706599" y="1191419"/>
            <a:ext cx="2359025" cy="444633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hlinkClick r:id="rId6"/>
            <a:extLst>
              <a:ext uri="{FF2B5EF4-FFF2-40B4-BE49-F238E27FC236}">
                <a16:creationId xmlns:a16="http://schemas.microsoft.com/office/drawing/2014/main" xmlns="" id="{19C4CCD8-AE44-929B-68C3-DC9726869F6D}"/>
              </a:ext>
            </a:extLst>
          </p:cNvPr>
          <p:cNvSpPr/>
          <p:nvPr/>
        </p:nvSpPr>
        <p:spPr>
          <a:xfrm>
            <a:off x="10861081" y="451979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КУРТКА-ПАРКА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ROBYN 170</a:t>
            </a: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</a:t>
            </a:r>
            <a:r>
              <a:rPr lang="en-US" sz="2000" dirty="0">
                <a:solidFill>
                  <a:schemeClr val="tx1"/>
                </a:solidFill>
                <a:latin typeface="Montserrat Medium" pitchFamily="2" charset="-52"/>
              </a:rPr>
              <a:t>702109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8" name="Прямоугольник: скругленные углы 7">
            <a:hlinkClick r:id="rId7"/>
            <a:extLst>
              <a:ext uri="{FF2B5EF4-FFF2-40B4-BE49-F238E27FC236}">
                <a16:creationId xmlns:a16="http://schemas.microsoft.com/office/drawing/2014/main" xmlns="" id="{D8B4D808-B687-8CFD-90E6-87191F41A753}"/>
              </a:ext>
            </a:extLst>
          </p:cNvPr>
          <p:cNvSpPr/>
          <p:nvPr/>
        </p:nvSpPr>
        <p:spPr>
          <a:xfrm>
            <a:off x="10861080" y="6133101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400" kern="0" dirty="0">
                <a:solidFill>
                  <a:schemeClr val="tx1"/>
                </a:solidFill>
                <a:latin typeface="Montserrat Medium" pitchFamily="2" charset="-52"/>
                <a:cs typeface="Arial"/>
                <a:sym typeface="Montserrat"/>
              </a:rPr>
              <a:t>А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ККУМУЛЯТОР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WAVE 10</a:t>
            </a: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37172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9" name="Прямоугольник: скругленные углы 8">
            <a:hlinkClick r:id="rId8"/>
            <a:extLst>
              <a:ext uri="{FF2B5EF4-FFF2-40B4-BE49-F238E27FC236}">
                <a16:creationId xmlns:a16="http://schemas.microsoft.com/office/drawing/2014/main" xmlns="" id="{9DB8BC7F-98AA-B0F9-9BA6-B03228DED89C}"/>
              </a:ext>
            </a:extLst>
          </p:cNvPr>
          <p:cNvSpPr/>
          <p:nvPr/>
        </p:nvSpPr>
        <p:spPr>
          <a:xfrm>
            <a:off x="10861080" y="7813495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КОНФЕРЕНЦ-СУМКА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 pitchFamily="2" charset="-52"/>
                <a:cs typeface="Arial"/>
                <a:sym typeface="Montserrat"/>
              </a:rPr>
              <a:t>MIX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9297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40739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2E776271-A21A-1A2D-69D2-CC1C112BFF7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  <p:sp>
        <p:nvSpPr>
          <p:cNvPr id="6" name="Блок-схема: процесс 5">
            <a:extLst>
              <a:ext uri="{FF2B5EF4-FFF2-40B4-BE49-F238E27FC236}">
                <a16:creationId xmlns:a16="http://schemas.microsoft.com/office/drawing/2014/main" xmlns="" id="{07D420A1-8EB0-60D9-3F29-AE934D4CE34C}"/>
              </a:ext>
            </a:extLst>
          </p:cNvPr>
          <p:cNvSpPr/>
          <p:nvPr/>
        </p:nvSpPr>
        <p:spPr>
          <a:xfrm>
            <a:off x="10267950" y="0"/>
            <a:ext cx="8020051" cy="10287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Google Shape;151;p11">
            <a:extLst>
              <a:ext uri="{FF2B5EF4-FFF2-40B4-BE49-F238E27FC236}">
                <a16:creationId xmlns:a16="http://schemas.microsoft.com/office/drawing/2014/main" xmlns="" id="{C940DE42-E558-564F-F50C-B7D83B3BC641}"/>
              </a:ext>
            </a:extLst>
          </p:cNvPr>
          <p:cNvSpPr txBox="1"/>
          <p:nvPr/>
        </p:nvSpPr>
        <p:spPr>
          <a:xfrm>
            <a:off x="11106149" y="5522798"/>
            <a:ext cx="62045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термотрансфер.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9" name="Google Shape;151;p11">
            <a:extLst>
              <a:ext uri="{FF2B5EF4-FFF2-40B4-BE49-F238E27FC236}">
                <a16:creationId xmlns:a16="http://schemas.microsoft.com/office/drawing/2014/main" xmlns="" id="{0A55B4CE-A9D9-2D78-2581-2EF43DF614B8}"/>
              </a:ext>
            </a:extLst>
          </p:cNvPr>
          <p:cNvSpPr txBox="1"/>
          <p:nvPr/>
        </p:nvSpPr>
        <p:spPr>
          <a:xfrm>
            <a:off x="11106150" y="7164848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</a:t>
            </a:r>
            <a:r>
              <a:rPr lang="ru-RU" sz="2000" dirty="0" err="1">
                <a:solidFill>
                  <a:schemeClr val="tx1"/>
                </a:solidFill>
                <a:latin typeface="Montserrat" pitchFamily="2" charset="-52"/>
              </a:rPr>
              <a:t>блинтовое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 тиснение.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6" name="Google Shape;151;p11">
            <a:extLst>
              <a:ext uri="{FF2B5EF4-FFF2-40B4-BE49-F238E27FC236}">
                <a16:creationId xmlns:a16="http://schemas.microsoft.com/office/drawing/2014/main" xmlns="" id="{8C7A4B88-4859-0ED8-503E-D88729FED895}"/>
              </a:ext>
            </a:extLst>
          </p:cNvPr>
          <p:cNvSpPr txBox="1"/>
          <p:nvPr/>
        </p:nvSpPr>
        <p:spPr>
          <a:xfrm>
            <a:off x="11106150" y="8835174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круговая гравировка.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7" name="Google Shape;151;p11">
            <a:extLst>
              <a:ext uri="{FF2B5EF4-FFF2-40B4-BE49-F238E27FC236}">
                <a16:creationId xmlns:a16="http://schemas.microsoft.com/office/drawing/2014/main" xmlns="" id="{E0FF0F47-994E-8D75-EA42-2CBBC5616FE3}"/>
              </a:ext>
            </a:extLst>
          </p:cNvPr>
          <p:cNvSpPr txBox="1"/>
          <p:nvPr/>
        </p:nvSpPr>
        <p:spPr>
          <a:xfrm>
            <a:off x="11106149" y="2015103"/>
            <a:ext cx="5959476" cy="232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700" b="1" i="0" u="none" strike="noStrike" cap="none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ПРОЕКЦИЯ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Любой космический корабль или лайнер начинается с линии на бумаге.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Сет посвящён создателям — инженерам, проектировщикам и визионерам.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1346D730-3AA1-3EE3-53FC-B38B9F06BE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706599" y="1191419"/>
            <a:ext cx="2359025" cy="444633"/>
          </a:xfrm>
          <a:prstGeom prst="rect">
            <a:avLst/>
          </a:prstGeom>
        </p:spPr>
      </p:pic>
      <p:sp>
        <p:nvSpPr>
          <p:cNvPr id="10" name="Прямоугольник: скругленные углы 9">
            <a:hlinkClick r:id="rId6"/>
            <a:extLst>
              <a:ext uri="{FF2B5EF4-FFF2-40B4-BE49-F238E27FC236}">
                <a16:creationId xmlns:a16="http://schemas.microsoft.com/office/drawing/2014/main" xmlns="" id="{C7248D20-E8CE-311D-C1F2-04218E7F7096}"/>
              </a:ext>
            </a:extLst>
          </p:cNvPr>
          <p:cNvSpPr/>
          <p:nvPr/>
        </p:nvSpPr>
        <p:spPr>
          <a:xfrm>
            <a:off x="10861081" y="451979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ФУТБОЛКА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LUANDA 150</a:t>
            </a: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351000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13" name="Прямоугольник: скругленные углы 12">
            <a:hlinkClick r:id="rId7"/>
            <a:extLst>
              <a:ext uri="{FF2B5EF4-FFF2-40B4-BE49-F238E27FC236}">
                <a16:creationId xmlns:a16="http://schemas.microsoft.com/office/drawing/2014/main" xmlns="" id="{74FB3923-176A-4AA4-B43B-C5E22D633FB2}"/>
              </a:ext>
            </a:extLst>
          </p:cNvPr>
          <p:cNvSpPr/>
          <p:nvPr/>
        </p:nvSpPr>
        <p:spPr>
          <a:xfrm>
            <a:off x="10861080" y="6091215"/>
            <a:ext cx="6204543" cy="89376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ТЕТРАДЬ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SLIMMY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21241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14" name="Прямоугольник: скругленные углы 13">
            <a:hlinkClick r:id="rId8"/>
            <a:extLst>
              <a:ext uri="{FF2B5EF4-FFF2-40B4-BE49-F238E27FC236}">
                <a16:creationId xmlns:a16="http://schemas.microsoft.com/office/drawing/2014/main" xmlns="" id="{54B1F555-D4EB-B48D-0975-E695DDF196A3}"/>
              </a:ext>
            </a:extLst>
          </p:cNvPr>
          <p:cNvSpPr/>
          <p:nvPr/>
        </p:nvSpPr>
        <p:spPr>
          <a:xfrm>
            <a:off x="10861079" y="7809855"/>
            <a:ext cx="6204543" cy="89376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РУЧКА ШАРИКОВАЯ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SLIM</a:t>
            </a: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1101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263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8C50EEF-68C2-DEEA-88BA-80FAEC452A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  <p:sp>
        <p:nvSpPr>
          <p:cNvPr id="11" name="Блок-схема: процесс 10">
            <a:extLst>
              <a:ext uri="{FF2B5EF4-FFF2-40B4-BE49-F238E27FC236}">
                <a16:creationId xmlns:a16="http://schemas.microsoft.com/office/drawing/2014/main" xmlns="" id="{2675D581-6142-42E6-0D6E-C5C6A30CFE37}"/>
              </a:ext>
            </a:extLst>
          </p:cNvPr>
          <p:cNvSpPr/>
          <p:nvPr/>
        </p:nvSpPr>
        <p:spPr>
          <a:xfrm>
            <a:off x="10267950" y="0"/>
            <a:ext cx="8020051" cy="10287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Google Shape;151;p11">
            <a:extLst>
              <a:ext uri="{FF2B5EF4-FFF2-40B4-BE49-F238E27FC236}">
                <a16:creationId xmlns:a16="http://schemas.microsoft.com/office/drawing/2014/main" xmlns="" id="{CD3510EF-0291-FAD6-F0F2-BF214EA3E3F3}"/>
              </a:ext>
            </a:extLst>
          </p:cNvPr>
          <p:cNvSpPr txBox="1"/>
          <p:nvPr/>
        </p:nvSpPr>
        <p:spPr>
          <a:xfrm>
            <a:off x="11106149" y="5522798"/>
            <a:ext cx="62045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термотрансфер.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6" name="Google Shape;151;p11">
            <a:extLst>
              <a:ext uri="{FF2B5EF4-FFF2-40B4-BE49-F238E27FC236}">
                <a16:creationId xmlns:a16="http://schemas.microsoft.com/office/drawing/2014/main" xmlns="" id="{79AC51A0-C7C2-82A9-E221-09C641ADDFC3}"/>
              </a:ext>
            </a:extLst>
          </p:cNvPr>
          <p:cNvSpPr txBox="1"/>
          <p:nvPr/>
        </p:nvSpPr>
        <p:spPr>
          <a:xfrm>
            <a:off x="11106150" y="7164848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круговая УФ-печать.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5" name="Google Shape;151;p11">
            <a:extLst>
              <a:ext uri="{FF2B5EF4-FFF2-40B4-BE49-F238E27FC236}">
                <a16:creationId xmlns:a16="http://schemas.microsoft.com/office/drawing/2014/main" xmlns="" id="{2CCA8A40-3DF8-A722-AD7F-C77112DC6FEA}"/>
              </a:ext>
            </a:extLst>
          </p:cNvPr>
          <p:cNvSpPr txBox="1"/>
          <p:nvPr/>
        </p:nvSpPr>
        <p:spPr>
          <a:xfrm>
            <a:off x="11106150" y="8835174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термотрансфер.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8" name="Google Shape;151;p11">
            <a:extLst>
              <a:ext uri="{FF2B5EF4-FFF2-40B4-BE49-F238E27FC236}">
                <a16:creationId xmlns:a16="http://schemas.microsoft.com/office/drawing/2014/main" xmlns="" id="{19596985-62C3-0036-46E5-25281061BBFA}"/>
              </a:ext>
            </a:extLst>
          </p:cNvPr>
          <p:cNvSpPr txBox="1"/>
          <p:nvPr/>
        </p:nvSpPr>
        <p:spPr>
          <a:xfrm>
            <a:off x="11106149" y="2015103"/>
            <a:ext cx="5959476" cy="232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700" b="1" i="0" u="none" strike="noStrike" cap="none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ДОЛГИЙ РЕЙС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Пассажиры и экипаж, ценящие качественный отдых в полёте.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</a:b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Комфорт во время длительных перелётов.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B75F1205-C4B5-3A05-BEC7-89D2FC32F8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706599" y="1191419"/>
            <a:ext cx="2359025" cy="444633"/>
          </a:xfrm>
          <a:prstGeom prst="rect">
            <a:avLst/>
          </a:prstGeom>
        </p:spPr>
      </p:pic>
      <p:sp>
        <p:nvSpPr>
          <p:cNvPr id="10" name="Прямоугольник: скругленные углы 9">
            <a:hlinkClick r:id="rId6"/>
            <a:extLst>
              <a:ext uri="{FF2B5EF4-FFF2-40B4-BE49-F238E27FC236}">
                <a16:creationId xmlns:a16="http://schemas.microsoft.com/office/drawing/2014/main" xmlns="" id="{356496AB-4C0B-B5D1-B46E-5D0CDB37FC1D}"/>
              </a:ext>
            </a:extLst>
          </p:cNvPr>
          <p:cNvSpPr/>
          <p:nvPr/>
        </p:nvSpPr>
        <p:spPr>
          <a:xfrm>
            <a:off x="10861081" y="451979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ПЛЕД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 pitchFamily="2" charset="-52"/>
                <a:cs typeface="Arial"/>
                <a:sym typeface="Montserrat"/>
              </a:rPr>
              <a:t>COLOR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20300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13" name="Прямоугольник: скругленные углы 12">
            <a:hlinkClick r:id="rId7"/>
            <a:extLst>
              <a:ext uri="{FF2B5EF4-FFF2-40B4-BE49-F238E27FC236}">
                <a16:creationId xmlns:a16="http://schemas.microsoft.com/office/drawing/2014/main" xmlns="" id="{5D7C9855-0D87-E6BD-5F32-04D7DACB7B91}"/>
              </a:ext>
            </a:extLst>
          </p:cNvPr>
          <p:cNvSpPr/>
          <p:nvPr/>
        </p:nvSpPr>
        <p:spPr>
          <a:xfrm>
            <a:off x="10861080" y="614783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БУТЫЛКА ДЛЯ ВОДЫ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 pitchFamily="2" charset="-52"/>
                <a:cs typeface="Arial"/>
                <a:sym typeface="Montserrat"/>
              </a:rPr>
              <a:t>LIQUID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1112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14" name="Прямоугольник: скругленные углы 13">
            <a:hlinkClick r:id="rId8"/>
            <a:extLst>
              <a:ext uri="{FF2B5EF4-FFF2-40B4-BE49-F238E27FC236}">
                <a16:creationId xmlns:a16="http://schemas.microsoft.com/office/drawing/2014/main" xmlns="" id="{53E35AFF-32BE-93E1-EBF8-039C6B3AFD59}"/>
              </a:ext>
            </a:extLst>
          </p:cNvPr>
          <p:cNvSpPr/>
          <p:nvPr/>
        </p:nvSpPr>
        <p:spPr>
          <a:xfrm>
            <a:off x="10861080" y="7818162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ПОДУШКА НАДУВНАЯ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 pitchFamily="2" charset="-52"/>
                <a:cs typeface="Arial"/>
                <a:sym typeface="Montserrat"/>
              </a:rPr>
              <a:t>WAY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18605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8697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686E475-42E6-0EEE-10CB-6EDDF86A8D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9050" y="0"/>
            <a:ext cx="10287000" cy="10287000"/>
          </a:xfrm>
          <a:prstGeom prst="rect">
            <a:avLst/>
          </a:prstGeom>
        </p:spPr>
      </p:pic>
      <p:sp>
        <p:nvSpPr>
          <p:cNvPr id="6" name="Блок-схема: процесс 5">
            <a:extLst>
              <a:ext uri="{FF2B5EF4-FFF2-40B4-BE49-F238E27FC236}">
                <a16:creationId xmlns:a16="http://schemas.microsoft.com/office/drawing/2014/main" xmlns="" id="{07D420A1-8EB0-60D9-3F29-AE934D4CE34C}"/>
              </a:ext>
            </a:extLst>
          </p:cNvPr>
          <p:cNvSpPr/>
          <p:nvPr/>
        </p:nvSpPr>
        <p:spPr>
          <a:xfrm>
            <a:off x="10267950" y="0"/>
            <a:ext cx="8020051" cy="10287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Google Shape;151;p11">
            <a:extLst>
              <a:ext uri="{FF2B5EF4-FFF2-40B4-BE49-F238E27FC236}">
                <a16:creationId xmlns:a16="http://schemas.microsoft.com/office/drawing/2014/main" xmlns="" id="{C940DE42-E558-564F-F50C-B7D83B3BC641}"/>
              </a:ext>
            </a:extLst>
          </p:cNvPr>
          <p:cNvSpPr txBox="1"/>
          <p:nvPr/>
        </p:nvSpPr>
        <p:spPr>
          <a:xfrm>
            <a:off x="11106149" y="5522798"/>
            <a:ext cx="62045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вышивка.</a:t>
            </a:r>
          </a:p>
        </p:txBody>
      </p:sp>
      <p:sp>
        <p:nvSpPr>
          <p:cNvPr id="19" name="Google Shape;151;p11">
            <a:extLst>
              <a:ext uri="{FF2B5EF4-FFF2-40B4-BE49-F238E27FC236}">
                <a16:creationId xmlns:a16="http://schemas.microsoft.com/office/drawing/2014/main" xmlns="" id="{0A55B4CE-A9D9-2D78-2581-2EF43DF614B8}"/>
              </a:ext>
            </a:extLst>
          </p:cNvPr>
          <p:cNvSpPr txBox="1"/>
          <p:nvPr/>
        </p:nvSpPr>
        <p:spPr>
          <a:xfrm>
            <a:off x="11106150" y="7164848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шелкография.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6" name="Google Shape;151;p11">
            <a:extLst>
              <a:ext uri="{FF2B5EF4-FFF2-40B4-BE49-F238E27FC236}">
                <a16:creationId xmlns:a16="http://schemas.microsoft.com/office/drawing/2014/main" xmlns="" id="{8C7A4B88-4859-0ED8-503E-D88729FED895}"/>
              </a:ext>
            </a:extLst>
          </p:cNvPr>
          <p:cNvSpPr txBox="1"/>
          <p:nvPr/>
        </p:nvSpPr>
        <p:spPr>
          <a:xfrm>
            <a:off x="11106150" y="8835174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тампопечать.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7" name="Google Shape;151;p11">
            <a:extLst>
              <a:ext uri="{FF2B5EF4-FFF2-40B4-BE49-F238E27FC236}">
                <a16:creationId xmlns:a16="http://schemas.microsoft.com/office/drawing/2014/main" xmlns="" id="{E0FF0F47-994E-8D75-EA42-2CBBC5616FE3}"/>
              </a:ext>
            </a:extLst>
          </p:cNvPr>
          <p:cNvSpPr txBox="1"/>
          <p:nvPr/>
        </p:nvSpPr>
        <p:spPr>
          <a:xfrm>
            <a:off x="11106149" y="2015103"/>
            <a:ext cx="5959476" cy="2015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700" b="1" i="0" u="none" strike="noStrike" cap="none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БИЗНЕС-ДЖЕТ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Этот набор предназначен для тех, </a:t>
            </a:r>
            <a:b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</a:b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кто ценит мобильность, функциональность и стиль в путешествиях.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1346D730-3AA1-3EE3-53FC-B38B9F06BE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706599" y="1191419"/>
            <a:ext cx="2359025" cy="444633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hlinkClick r:id="rId6"/>
            <a:extLst>
              <a:ext uri="{FF2B5EF4-FFF2-40B4-BE49-F238E27FC236}">
                <a16:creationId xmlns:a16="http://schemas.microsoft.com/office/drawing/2014/main" xmlns="" id="{19C4CCD8-AE44-929B-68C3-DC9726869F6D}"/>
              </a:ext>
            </a:extLst>
          </p:cNvPr>
          <p:cNvSpPr/>
          <p:nvPr/>
        </p:nvSpPr>
        <p:spPr>
          <a:xfrm>
            <a:off x="10861081" y="451979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ПОДУШКА ДОРОЖНАЯ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 pitchFamily="2" charset="-52"/>
                <a:cs typeface="Arial"/>
                <a:sym typeface="Montserrat"/>
              </a:rPr>
              <a:t>SOFT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62000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8" name="Прямоугольник: скругленные углы 7">
            <a:hlinkClick r:id="rId7"/>
            <a:extLst>
              <a:ext uri="{FF2B5EF4-FFF2-40B4-BE49-F238E27FC236}">
                <a16:creationId xmlns:a16="http://schemas.microsoft.com/office/drawing/2014/main" xmlns="" id="{D8B4D808-B687-8CFD-90E6-87191F41A753}"/>
              </a:ext>
            </a:extLst>
          </p:cNvPr>
          <p:cNvSpPr/>
          <p:nvPr/>
        </p:nvSpPr>
        <p:spPr>
          <a:xfrm>
            <a:off x="10861080" y="6133101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400" kern="0" dirty="0">
                <a:solidFill>
                  <a:schemeClr val="tx1"/>
                </a:solidFill>
                <a:latin typeface="Montserrat Medium" pitchFamily="2" charset="-52"/>
                <a:cs typeface="Arial"/>
                <a:sym typeface="Montserrat"/>
              </a:rPr>
              <a:t>БИЗНЕС-БЛОКНОТ </a:t>
            </a:r>
            <a:r>
              <a:rPr lang="en-US" sz="2400" b="1" kern="0" dirty="0">
                <a:solidFill>
                  <a:schemeClr val="tx1"/>
                </a:solidFill>
                <a:latin typeface="Montserrat" pitchFamily="2" charset="-52"/>
                <a:cs typeface="Arial"/>
                <a:sym typeface="Montserrat"/>
              </a:rPr>
              <a:t>SILKY</a:t>
            </a:r>
            <a:endParaRPr lang="ru-RU" sz="2400" b="1" kern="0" dirty="0">
              <a:solidFill>
                <a:schemeClr val="tx1"/>
              </a:solidFill>
              <a:latin typeface="Montserrat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21215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9" name="Прямоугольник: скругленные углы 8">
            <a:hlinkClick r:id="rId8"/>
            <a:extLst>
              <a:ext uri="{FF2B5EF4-FFF2-40B4-BE49-F238E27FC236}">
                <a16:creationId xmlns:a16="http://schemas.microsoft.com/office/drawing/2014/main" xmlns="" id="{9DB8BC7F-98AA-B0F9-9BA6-B03228DED89C}"/>
              </a:ext>
            </a:extLst>
          </p:cNvPr>
          <p:cNvSpPr/>
          <p:nvPr/>
        </p:nvSpPr>
        <p:spPr>
          <a:xfrm>
            <a:off x="10861080" y="7813495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РУЧКА ШАРИКОВАЯ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 pitchFamily="2" charset="-52"/>
                <a:cs typeface="Arial"/>
                <a:sym typeface="Montserrat"/>
              </a:rPr>
              <a:t>TWIN SOLID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161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18441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67B783A-B30C-3BEC-B67E-FCC2ECE0B7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5" name="Google Shape;384;p61">
            <a:extLst>
              <a:ext uri="{FF2B5EF4-FFF2-40B4-BE49-F238E27FC236}">
                <a16:creationId xmlns:a16="http://schemas.microsoft.com/office/drawing/2014/main" xmlns="" id="{D83C1732-EB48-2D26-A1E9-621DFCEED407}"/>
              </a:ext>
            </a:extLst>
          </p:cNvPr>
          <p:cNvSpPr/>
          <p:nvPr/>
        </p:nvSpPr>
        <p:spPr>
          <a:xfrm>
            <a:off x="-50308" y="9104312"/>
            <a:ext cx="18388616" cy="1182688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162050" marR="0" lvl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+7 800 200-3</a:t>
            </a:r>
            <a:r>
              <a:rPr lang="ru-RU" sz="2400" b="0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</a:t>
            </a:r>
            <a:r>
              <a:rPr lang="en-US" sz="2400" b="0" i="0" u="none" strike="noStrike" cap="none" dirty="0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-90</a:t>
            </a:r>
            <a:endParaRPr sz="24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385;p61">
            <a:hlinkClick r:id="rId4"/>
            <a:extLst>
              <a:ext uri="{FF2B5EF4-FFF2-40B4-BE49-F238E27FC236}">
                <a16:creationId xmlns:a16="http://schemas.microsoft.com/office/drawing/2014/main" xmlns="" id="{C38A4BE4-C64D-0918-E1C4-8EC2D1E3531E}"/>
              </a:ext>
            </a:extLst>
          </p:cNvPr>
          <p:cNvSpPr/>
          <p:nvPr/>
        </p:nvSpPr>
        <p:spPr>
          <a:xfrm>
            <a:off x="7537619" y="9420020"/>
            <a:ext cx="3212762" cy="539820"/>
          </a:xfrm>
          <a:prstGeom prst="roundRect">
            <a:avLst>
              <a:gd name="adj" fmla="val 16667"/>
            </a:avLst>
          </a:prstGeom>
          <a:solidFill>
            <a:srgbClr val="FFE5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80975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>
                <a:solidFill>
                  <a:srgbClr val="000000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HAPPYGIFTS.RU</a:t>
            </a:r>
            <a:endParaRPr sz="2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Google Shape;386;p61">
            <a:hlinkClick r:id="rId5"/>
            <a:extLst>
              <a:ext uri="{FF2B5EF4-FFF2-40B4-BE49-F238E27FC236}">
                <a16:creationId xmlns:a16="http://schemas.microsoft.com/office/drawing/2014/main" xmlns="" id="{3FD56220-13F3-BDC3-B6D6-B195685E94EF}"/>
              </a:ext>
            </a:extLst>
          </p:cNvPr>
          <p:cNvPicPr preferRelativeResize="0"/>
          <p:nvPr/>
        </p:nvPicPr>
        <p:blipFill rotWithShape="1">
          <a:blip r:embed="rId6">
            <a:alphaModFix/>
            <a:lum bright="-40000" contrast="40000"/>
          </a:blip>
          <a:srcRect/>
          <a:stretch/>
        </p:blipFill>
        <p:spPr>
          <a:xfrm>
            <a:off x="16368096" y="9489766"/>
            <a:ext cx="697529" cy="40553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387;p61">
            <a:hlinkClick r:id="rId7"/>
            <a:extLst>
              <a:ext uri="{FF2B5EF4-FFF2-40B4-BE49-F238E27FC236}">
                <a16:creationId xmlns:a16="http://schemas.microsoft.com/office/drawing/2014/main" xmlns="" id="{FC5E2C50-99FC-A003-95DB-130DE64FD407}"/>
              </a:ext>
            </a:extLst>
          </p:cNvPr>
          <p:cNvPicPr preferRelativeResize="0"/>
          <p:nvPr/>
        </p:nvPicPr>
        <p:blipFill rotWithShape="1">
          <a:blip r:embed="rId8" cstate="hqprint">
            <a:alphaModFix/>
            <a:lum bright="-40000" contrast="4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5529241" y="9420020"/>
            <a:ext cx="581866" cy="493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388;p61">
            <a:hlinkClick r:id="rId9"/>
            <a:extLst>
              <a:ext uri="{FF2B5EF4-FFF2-40B4-BE49-F238E27FC236}">
                <a16:creationId xmlns:a16="http://schemas.microsoft.com/office/drawing/2014/main" xmlns="" id="{E9ED4A29-BC74-C6E8-15B4-02598D2D7E07}"/>
              </a:ext>
            </a:extLst>
          </p:cNvPr>
          <p:cNvPicPr preferRelativeResize="0"/>
          <p:nvPr/>
        </p:nvPicPr>
        <p:blipFill rotWithShape="1">
          <a:blip r:embed="rId10" cstate="hqprint">
            <a:alphaModFix/>
            <a:lum bright="-40000" contrast="40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4677701" y="9448781"/>
            <a:ext cx="594551" cy="45734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46;g3a087c9ecab_0_60">
            <a:extLst>
              <a:ext uri="{FF2B5EF4-FFF2-40B4-BE49-F238E27FC236}">
                <a16:creationId xmlns:a16="http://schemas.microsoft.com/office/drawing/2014/main" xmlns="" id="{CDA78C72-A511-09A9-42A0-F9E5F73A445C}"/>
              </a:ext>
            </a:extLst>
          </p:cNvPr>
          <p:cNvSpPr/>
          <p:nvPr/>
        </p:nvSpPr>
        <p:spPr>
          <a:xfrm>
            <a:off x="-1162049" y="683207"/>
            <a:ext cx="7939367" cy="243651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19050">
            <a:noFill/>
            <a:prstDash val="dash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2241550" lvl="0"/>
            <a:r>
              <a:rPr lang="ru-RU" sz="3600" dirty="0">
                <a:solidFill>
                  <a:schemeClr val="tx1"/>
                </a:solidFill>
                <a:latin typeface="Montserrat Medium" pitchFamily="50" charset="-52"/>
                <a:ea typeface="Montserrat"/>
                <a:cs typeface="Montserrat"/>
                <a:sym typeface="Montserrat"/>
              </a:rPr>
              <a:t>ВЫБИРАЙТЕ </a:t>
            </a:r>
            <a:br>
              <a:rPr lang="ru-RU" sz="3600" dirty="0">
                <a:solidFill>
                  <a:schemeClr val="tx1"/>
                </a:solidFill>
                <a:latin typeface="Montserrat Medium" pitchFamily="50" charset="-52"/>
                <a:ea typeface="Montserrat"/>
                <a:cs typeface="Montserrat"/>
                <a:sym typeface="Montserrat"/>
              </a:rPr>
            </a:br>
            <a:r>
              <a:rPr lang="ru-RU" sz="3600" dirty="0">
                <a:solidFill>
                  <a:schemeClr val="tx1"/>
                </a:solidFill>
                <a:latin typeface="Montserrat Medium" pitchFamily="50" charset="-52"/>
                <a:ea typeface="Montserrat"/>
                <a:cs typeface="Montserrat"/>
                <a:sym typeface="Montserrat"/>
              </a:rPr>
              <a:t>БОЛЬШЕ ПОДАРКОВ</a:t>
            </a:r>
          </a:p>
          <a:p>
            <a:pPr marL="2241550" lvl="0"/>
            <a:r>
              <a:rPr lang="ru-RU" sz="3600" dirty="0">
                <a:solidFill>
                  <a:schemeClr val="tx1"/>
                </a:solidFill>
                <a:latin typeface="Montserrat Medium" pitchFamily="50" charset="-52"/>
                <a:ea typeface="Montserrat"/>
                <a:cs typeface="Montserrat"/>
                <a:sym typeface="Montserrat"/>
              </a:rPr>
              <a:t>НА НАШЕМ САЙТЕ</a:t>
            </a:r>
          </a:p>
        </p:txBody>
      </p:sp>
      <p:pic>
        <p:nvPicPr>
          <p:cNvPr id="2" name="Picture 3" descr="C:\Users\yagolnikova\Downloads\Папка новому дизайнеру\Папка новому дизайнеру\_Лого HG\в одну строку yellow Happy Gifts.png">
            <a:extLst>
              <a:ext uri="{FF2B5EF4-FFF2-40B4-BE49-F238E27FC236}">
                <a16:creationId xmlns:a16="http://schemas.microsoft.com/office/drawing/2014/main" xmlns="" id="{6EB68DEF-28A4-FA39-DD08-EDDC410F0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duotone>
              <a:schemeClr val="accent3">
                <a:shade val="45000"/>
                <a:satMod val="135000"/>
              </a:schemeClr>
              <a:prstClr val="white"/>
            </a:duotone>
            <a:lum bright="40000"/>
          </a:blip>
          <a:srcRect/>
          <a:stretch>
            <a:fillRect/>
          </a:stretch>
        </p:blipFill>
        <p:spPr bwMode="auto">
          <a:xfrm>
            <a:off x="13590431" y="1182688"/>
            <a:ext cx="3475193" cy="6461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71115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336240C8-4635-6EB0-1AC0-0C24BB2E06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  <p:sp>
        <p:nvSpPr>
          <p:cNvPr id="11" name="Блок-схема: процесс 10">
            <a:extLst>
              <a:ext uri="{FF2B5EF4-FFF2-40B4-BE49-F238E27FC236}">
                <a16:creationId xmlns:a16="http://schemas.microsoft.com/office/drawing/2014/main" xmlns="" id="{2675D581-6142-42E6-0D6E-C5C6A30CFE37}"/>
              </a:ext>
            </a:extLst>
          </p:cNvPr>
          <p:cNvSpPr/>
          <p:nvPr/>
        </p:nvSpPr>
        <p:spPr>
          <a:xfrm>
            <a:off x="10267950" y="0"/>
            <a:ext cx="8020051" cy="10287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Google Shape;151;p11">
            <a:extLst>
              <a:ext uri="{FF2B5EF4-FFF2-40B4-BE49-F238E27FC236}">
                <a16:creationId xmlns:a16="http://schemas.microsoft.com/office/drawing/2014/main" xmlns="" id="{CD3510EF-0291-FAD6-F0F2-BF214EA3E3F3}"/>
              </a:ext>
            </a:extLst>
          </p:cNvPr>
          <p:cNvSpPr txBox="1"/>
          <p:nvPr/>
        </p:nvSpPr>
        <p:spPr>
          <a:xfrm>
            <a:off x="11106149" y="5522798"/>
            <a:ext cx="62045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вышивка.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8" name="Прямоугольник: скругленные углы 7">
            <a:hlinkClick r:id="rId4"/>
            <a:extLst>
              <a:ext uri="{FF2B5EF4-FFF2-40B4-BE49-F238E27FC236}">
                <a16:creationId xmlns:a16="http://schemas.microsoft.com/office/drawing/2014/main" xmlns="" id="{422DF80F-3E7B-6A29-F294-21152F63F19D}"/>
              </a:ext>
            </a:extLst>
          </p:cNvPr>
          <p:cNvSpPr/>
          <p:nvPr/>
        </p:nvSpPr>
        <p:spPr>
          <a:xfrm>
            <a:off x="10861081" y="451979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ТОЛСТОВКА 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ANTARES 260</a:t>
            </a: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52100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4" name="Прямоугольник: скругленные углы 3">
            <a:hlinkClick r:id="rId5"/>
            <a:extLst>
              <a:ext uri="{FF2B5EF4-FFF2-40B4-BE49-F238E27FC236}">
                <a16:creationId xmlns:a16="http://schemas.microsoft.com/office/drawing/2014/main" xmlns="" id="{B2DDEB37-B5BA-BE36-D032-23A9A90C81BA}"/>
              </a:ext>
            </a:extLst>
          </p:cNvPr>
          <p:cNvSpPr/>
          <p:nvPr/>
        </p:nvSpPr>
        <p:spPr>
          <a:xfrm>
            <a:off x="10861080" y="614783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ТЕРМОС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SOFT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3516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6" name="Google Shape;151;p11">
            <a:extLst>
              <a:ext uri="{FF2B5EF4-FFF2-40B4-BE49-F238E27FC236}">
                <a16:creationId xmlns:a16="http://schemas.microsoft.com/office/drawing/2014/main" xmlns="" id="{79AC51A0-C7C2-82A9-E221-09C641ADDFC3}"/>
              </a:ext>
            </a:extLst>
          </p:cNvPr>
          <p:cNvSpPr txBox="1"/>
          <p:nvPr/>
        </p:nvSpPr>
        <p:spPr>
          <a:xfrm>
            <a:off x="11106150" y="7164848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круговая гравировка.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2" name="Прямоугольник: скругленные углы 11">
            <a:hlinkClick r:id="rId6"/>
            <a:extLst>
              <a:ext uri="{FF2B5EF4-FFF2-40B4-BE49-F238E27FC236}">
                <a16:creationId xmlns:a16="http://schemas.microsoft.com/office/drawing/2014/main" xmlns="" id="{AA1F4BEB-E2FA-7434-B6E0-772B4C6A6500}"/>
              </a:ext>
            </a:extLst>
          </p:cNvPr>
          <p:cNvSpPr/>
          <p:nvPr/>
        </p:nvSpPr>
        <p:spPr>
          <a:xfrm>
            <a:off x="10861080" y="7818162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БИРКА БАГАЖНАЯ 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«ЧЕМОДАН»</a:t>
            </a: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7123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15" name="Google Shape;151;p11">
            <a:extLst>
              <a:ext uri="{FF2B5EF4-FFF2-40B4-BE49-F238E27FC236}">
                <a16:creationId xmlns:a16="http://schemas.microsoft.com/office/drawing/2014/main" xmlns="" id="{2CCA8A40-3DF8-A722-AD7F-C77112DC6FEA}"/>
              </a:ext>
            </a:extLst>
          </p:cNvPr>
          <p:cNvSpPr txBox="1"/>
          <p:nvPr/>
        </p:nvSpPr>
        <p:spPr>
          <a:xfrm>
            <a:off x="11106150" y="8835174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уф-печать.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8" name="Google Shape;151;p11">
            <a:extLst>
              <a:ext uri="{FF2B5EF4-FFF2-40B4-BE49-F238E27FC236}">
                <a16:creationId xmlns:a16="http://schemas.microsoft.com/office/drawing/2014/main" xmlns="" id="{19596985-62C3-0036-46E5-25281061BBFA}"/>
              </a:ext>
            </a:extLst>
          </p:cNvPr>
          <p:cNvSpPr txBox="1"/>
          <p:nvPr/>
        </p:nvSpPr>
        <p:spPr>
          <a:xfrm>
            <a:off x="11106149" y="2015103"/>
            <a:ext cx="5959476" cy="232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/>
            <a:r>
              <a:rPr lang="ru-RU" sz="4700" b="1" dirty="0" smtClean="0">
                <a:latin typeface="Montserrat"/>
                <a:ea typeface="Montserrat"/>
                <a:cs typeface="Montserrat"/>
                <a:sym typeface="Montserrat"/>
              </a:rPr>
              <a:t>ЭШЕЛОН</a:t>
            </a:r>
            <a:endParaRPr lang="ru-RU" sz="4700" b="1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Спокойствие на любой высоте.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>
              <a:latin typeface="Montserrat" pitchFamily="2" charset="-52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Уверенность, которая рождается </a:t>
            </a:r>
            <a:b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</a:b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из абсолютного контроля над ситуацией.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B75F1205-C4B5-3A05-BEC7-89D2FC32F8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4706599" y="1191419"/>
            <a:ext cx="2359025" cy="44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36784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Рисунок 34">
            <a:extLst>
              <a:ext uri="{FF2B5EF4-FFF2-40B4-BE49-F238E27FC236}">
                <a16:creationId xmlns:a16="http://schemas.microsoft.com/office/drawing/2014/main" xmlns="" id="{4362D8D5-3497-E0D5-39A3-E39A0CE4F4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xmlns="" id="{46A17BF8-9F1A-5DD6-D95D-98DF420211B7}"/>
              </a:ext>
            </a:extLst>
          </p:cNvPr>
          <p:cNvSpPr/>
          <p:nvPr/>
        </p:nvSpPr>
        <p:spPr>
          <a:xfrm>
            <a:off x="10267950" y="0"/>
            <a:ext cx="8020051" cy="10287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8BA65A6-DB30-D3E7-1850-E9BDBBBC33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706599" y="1191419"/>
            <a:ext cx="2359025" cy="444633"/>
          </a:xfrm>
          <a:prstGeom prst="rect">
            <a:avLst/>
          </a:prstGeom>
        </p:spPr>
      </p:pic>
      <p:sp>
        <p:nvSpPr>
          <p:cNvPr id="7" name="Google Shape;151;p11">
            <a:extLst>
              <a:ext uri="{FF2B5EF4-FFF2-40B4-BE49-F238E27FC236}">
                <a16:creationId xmlns:a16="http://schemas.microsoft.com/office/drawing/2014/main" xmlns="" id="{B16BF934-F007-2004-49D2-995AE3930E8D}"/>
              </a:ext>
            </a:extLst>
          </p:cNvPr>
          <p:cNvSpPr txBox="1"/>
          <p:nvPr/>
        </p:nvSpPr>
        <p:spPr>
          <a:xfrm>
            <a:off x="11106149" y="5522798"/>
            <a:ext cx="62045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лазерная гравировка.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3" name="Google Shape;151;p11">
            <a:extLst>
              <a:ext uri="{FF2B5EF4-FFF2-40B4-BE49-F238E27FC236}">
                <a16:creationId xmlns:a16="http://schemas.microsoft.com/office/drawing/2014/main" xmlns="" id="{0555C105-77D6-CD35-8F5F-A8CE1239AAAA}"/>
              </a:ext>
            </a:extLst>
          </p:cNvPr>
          <p:cNvSpPr txBox="1"/>
          <p:nvPr/>
        </p:nvSpPr>
        <p:spPr>
          <a:xfrm>
            <a:off x="11106150" y="7164848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круговая гравировка.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6" name="Google Shape;151;p11">
            <a:extLst>
              <a:ext uri="{FF2B5EF4-FFF2-40B4-BE49-F238E27FC236}">
                <a16:creationId xmlns:a16="http://schemas.microsoft.com/office/drawing/2014/main" xmlns="" id="{196300CF-0DFF-DB6F-FA87-50129B0C038F}"/>
              </a:ext>
            </a:extLst>
          </p:cNvPr>
          <p:cNvSpPr txBox="1"/>
          <p:nvPr/>
        </p:nvSpPr>
        <p:spPr>
          <a:xfrm>
            <a:off x="11106150" y="8835174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гравировка.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7" name="Google Shape;151;p11">
            <a:extLst>
              <a:ext uri="{FF2B5EF4-FFF2-40B4-BE49-F238E27FC236}">
                <a16:creationId xmlns:a16="http://schemas.microsoft.com/office/drawing/2014/main" xmlns="" id="{21C5FA07-B164-655D-3E72-93607C62528E}"/>
              </a:ext>
            </a:extLst>
          </p:cNvPr>
          <p:cNvSpPr txBox="1"/>
          <p:nvPr/>
        </p:nvSpPr>
        <p:spPr>
          <a:xfrm>
            <a:off x="11106149" y="2015103"/>
            <a:ext cx="5959476" cy="2015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ontserrat"/>
                <a:ea typeface="Montserrat"/>
                <a:cs typeface="Montserrat"/>
                <a:sym typeface="Montserrat"/>
              </a:rPr>
              <a:t>НЕВЕСОМОСТЬ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Технологии, не терпящие компромиссов.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>
              <a:solidFill>
                <a:schemeClr val="tx1"/>
              </a:solidFill>
              <a:latin typeface="Montserrat" pitchFamily="2" charset="-52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Холодный блеск металла и надёжность.</a:t>
            </a:r>
          </a:p>
        </p:txBody>
      </p:sp>
      <p:sp>
        <p:nvSpPr>
          <p:cNvPr id="30" name="Прямоугольник: скругленные углы 29">
            <a:hlinkClick r:id="rId6"/>
            <a:extLst>
              <a:ext uri="{FF2B5EF4-FFF2-40B4-BE49-F238E27FC236}">
                <a16:creationId xmlns:a16="http://schemas.microsoft.com/office/drawing/2014/main" xmlns="" id="{B8AE6A19-EA22-1E44-8D52-6A3518EC849C}"/>
              </a:ext>
            </a:extLst>
          </p:cNvPr>
          <p:cNvSpPr/>
          <p:nvPr/>
        </p:nvSpPr>
        <p:spPr>
          <a:xfrm>
            <a:off x="10861081" y="451979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АККУМУЛЯТОР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SAFE 10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37173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31" name="Прямоугольник: скругленные углы 30">
            <a:hlinkClick r:id="rId7"/>
            <a:extLst>
              <a:ext uri="{FF2B5EF4-FFF2-40B4-BE49-F238E27FC236}">
                <a16:creationId xmlns:a16="http://schemas.microsoft.com/office/drawing/2014/main" xmlns="" id="{6F7CC05C-94C0-2800-1067-7D4AB225E522}"/>
              </a:ext>
            </a:extLst>
          </p:cNvPr>
          <p:cNvSpPr/>
          <p:nvPr/>
        </p:nvSpPr>
        <p:spPr>
          <a:xfrm>
            <a:off x="10861080" y="6130315"/>
            <a:ext cx="6204543" cy="89376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ТЕРМОКРУЖКА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CLICK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46000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32" name="Прямоугольник: скругленные углы 31">
            <a:hlinkClick r:id="rId8"/>
            <a:extLst>
              <a:ext uri="{FF2B5EF4-FFF2-40B4-BE49-F238E27FC236}">
                <a16:creationId xmlns:a16="http://schemas.microsoft.com/office/drawing/2014/main" xmlns="" id="{5315E4E7-E236-12A3-883E-816F9D150F4D}"/>
              </a:ext>
            </a:extLst>
          </p:cNvPr>
          <p:cNvSpPr/>
          <p:nvPr/>
        </p:nvSpPr>
        <p:spPr>
          <a:xfrm>
            <a:off x="10861080" y="7802268"/>
            <a:ext cx="6204543" cy="89376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indent="171450">
              <a:buClr>
                <a:srgbClr val="000000"/>
              </a:buClr>
              <a:defRPr/>
            </a:pPr>
            <a:r>
              <a:rPr lang="ru-RU" sz="2400" kern="0" dirty="0">
                <a:solidFill>
                  <a:schemeClr val="bg1"/>
                </a:solidFill>
                <a:latin typeface="Montserrat Medium" pitchFamily="2" charset="-52"/>
                <a:cs typeface="Arial"/>
                <a:sym typeface="Montserrat"/>
              </a:rPr>
              <a:t>МАГНИТНЫЙ КАБЕЛЬ </a:t>
            </a:r>
            <a:r>
              <a:rPr lang="en-US" sz="2400" b="1" kern="0" dirty="0">
                <a:solidFill>
                  <a:schemeClr val="bg1"/>
                </a:solidFill>
                <a:latin typeface="Montserrat" pitchFamily="50" charset="-52"/>
                <a:cs typeface="Arial"/>
                <a:sym typeface="Montserrat"/>
              </a:rPr>
              <a:t>COIL</a:t>
            </a:r>
            <a:endParaRPr lang="ru-RU" sz="2400" b="1" kern="0" dirty="0">
              <a:solidFill>
                <a:schemeClr val="bg1"/>
              </a:solidFill>
              <a:latin typeface="Montserrat" pitchFamily="50" charset="-52"/>
              <a:cs typeface="Arial"/>
              <a:sym typeface="Montserrat"/>
            </a:endParaRPr>
          </a:p>
          <a:p>
            <a:pPr lvl="0" indent="171450">
              <a:buClr>
                <a:srgbClr val="000000"/>
              </a:buClr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19345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1757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855C5267-B95D-3D53-AE4D-9FB4CEC5AFA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xmlns="" id="{46A17BF8-9F1A-5DD6-D95D-98DF420211B7}"/>
              </a:ext>
            </a:extLst>
          </p:cNvPr>
          <p:cNvSpPr/>
          <p:nvPr/>
        </p:nvSpPr>
        <p:spPr>
          <a:xfrm>
            <a:off x="10267950" y="0"/>
            <a:ext cx="8020051" cy="10287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Google Shape;151;p11">
            <a:extLst>
              <a:ext uri="{FF2B5EF4-FFF2-40B4-BE49-F238E27FC236}">
                <a16:creationId xmlns:a16="http://schemas.microsoft.com/office/drawing/2014/main" xmlns="" id="{B16BF934-F007-2004-49D2-995AE3930E8D}"/>
              </a:ext>
            </a:extLst>
          </p:cNvPr>
          <p:cNvSpPr txBox="1"/>
          <p:nvPr/>
        </p:nvSpPr>
        <p:spPr>
          <a:xfrm>
            <a:off x="11106149" y="5522798"/>
            <a:ext cx="62045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термотрансфер </a:t>
            </a:r>
            <a:r>
              <a:rPr lang="en-US" sz="2000" dirty="0">
                <a:solidFill>
                  <a:schemeClr val="tx1"/>
                </a:solidFill>
                <a:latin typeface="Montserrat" pitchFamily="2" charset="-52"/>
              </a:rPr>
              <a:t>DTF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3" name="Google Shape;151;p11">
            <a:extLst>
              <a:ext uri="{FF2B5EF4-FFF2-40B4-BE49-F238E27FC236}">
                <a16:creationId xmlns:a16="http://schemas.microsoft.com/office/drawing/2014/main" xmlns="" id="{0555C105-77D6-CD35-8F5F-A8CE1239AAAA}"/>
              </a:ext>
            </a:extLst>
          </p:cNvPr>
          <p:cNvSpPr txBox="1"/>
          <p:nvPr/>
        </p:nvSpPr>
        <p:spPr>
          <a:xfrm>
            <a:off x="11106150" y="7164848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тампопечать.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6" name="Google Shape;151;p11">
            <a:extLst>
              <a:ext uri="{FF2B5EF4-FFF2-40B4-BE49-F238E27FC236}">
                <a16:creationId xmlns:a16="http://schemas.microsoft.com/office/drawing/2014/main" xmlns="" id="{196300CF-0DFF-DB6F-FA87-50129B0C038F}"/>
              </a:ext>
            </a:extLst>
          </p:cNvPr>
          <p:cNvSpPr txBox="1"/>
          <p:nvPr/>
        </p:nvSpPr>
        <p:spPr>
          <a:xfrm>
            <a:off x="11106150" y="8835174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круговая УФ-печать.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7" name="Google Shape;151;p11">
            <a:extLst>
              <a:ext uri="{FF2B5EF4-FFF2-40B4-BE49-F238E27FC236}">
                <a16:creationId xmlns:a16="http://schemas.microsoft.com/office/drawing/2014/main" xmlns="" id="{21C5FA07-B164-655D-3E72-93607C62528E}"/>
              </a:ext>
            </a:extLst>
          </p:cNvPr>
          <p:cNvSpPr txBox="1"/>
          <p:nvPr/>
        </p:nvSpPr>
        <p:spPr>
          <a:xfrm>
            <a:off x="11106148" y="2015103"/>
            <a:ext cx="5959473" cy="232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700" b="1" i="0" u="none" strike="noStrike" cap="none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ЭКИПАЖ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За каждым успешным запуском </a:t>
            </a:r>
            <a:b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</a:b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и безопасным рейсом стоят люди.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Капсула транслирует единство, комфорт </a:t>
            </a:r>
            <a:b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</a:b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и принадлежность к большой индустрии.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9D66855A-3E91-2C92-D930-BAF0CF57FB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706599" y="1191419"/>
            <a:ext cx="2359025" cy="444633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hlinkClick r:id="rId6"/>
            <a:extLst>
              <a:ext uri="{FF2B5EF4-FFF2-40B4-BE49-F238E27FC236}">
                <a16:creationId xmlns:a16="http://schemas.microsoft.com/office/drawing/2014/main" xmlns="" id="{70C88F0A-B597-1264-836E-3B01245E27FA}"/>
              </a:ext>
            </a:extLst>
          </p:cNvPr>
          <p:cNvSpPr/>
          <p:nvPr/>
        </p:nvSpPr>
        <p:spPr>
          <a:xfrm>
            <a:off x="10861081" y="4519796"/>
            <a:ext cx="6204543" cy="893762"/>
          </a:xfrm>
          <a:prstGeom prst="roundRect">
            <a:avLst>
              <a:gd name="adj" fmla="val 0"/>
            </a:avLst>
          </a:prstGeom>
          <a:solidFill>
            <a:srgbClr val="474A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ТОЛСТОВКА 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SNAKE 280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747101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6" name="Прямоугольник: скругленные углы 5">
            <a:hlinkClick r:id="rId7"/>
            <a:extLst>
              <a:ext uri="{FF2B5EF4-FFF2-40B4-BE49-F238E27FC236}">
                <a16:creationId xmlns:a16="http://schemas.microsoft.com/office/drawing/2014/main" xmlns="" id="{6558F996-9268-B775-FD03-83F505EA736A}"/>
              </a:ext>
            </a:extLst>
          </p:cNvPr>
          <p:cNvSpPr/>
          <p:nvPr/>
        </p:nvSpPr>
        <p:spPr>
          <a:xfrm>
            <a:off x="10861080" y="6139635"/>
            <a:ext cx="6204543" cy="893762"/>
          </a:xfrm>
          <a:prstGeom prst="roundRect">
            <a:avLst>
              <a:gd name="adj" fmla="val 0"/>
            </a:avLst>
          </a:prstGeom>
          <a:solidFill>
            <a:srgbClr val="474A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ЛАНЪЯРД </a:t>
            </a:r>
            <a:r>
              <a: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GLUSOL</a:t>
            </a: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346145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8" name="Прямоугольник: скругленные углы 7">
            <a:hlinkClick r:id="rId8"/>
            <a:extLst>
              <a:ext uri="{FF2B5EF4-FFF2-40B4-BE49-F238E27FC236}">
                <a16:creationId xmlns:a16="http://schemas.microsoft.com/office/drawing/2014/main" xmlns="" id="{B0311438-1646-0E35-29D5-8534F43E468C}"/>
              </a:ext>
            </a:extLst>
          </p:cNvPr>
          <p:cNvSpPr/>
          <p:nvPr/>
        </p:nvSpPr>
        <p:spPr>
          <a:xfrm>
            <a:off x="10861079" y="7817651"/>
            <a:ext cx="6204543" cy="893762"/>
          </a:xfrm>
          <a:prstGeom prst="roundRect">
            <a:avLst>
              <a:gd name="adj" fmla="val 0"/>
            </a:avLst>
          </a:prstGeom>
          <a:solidFill>
            <a:srgbClr val="474A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БУТЫЛКА ДЛЯ ВОДЫ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WATER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40315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969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6EC3A75-7123-797F-66B2-62611776B2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xmlns="" id="{46A17BF8-9F1A-5DD6-D95D-98DF420211B7}"/>
              </a:ext>
            </a:extLst>
          </p:cNvPr>
          <p:cNvSpPr/>
          <p:nvPr/>
        </p:nvSpPr>
        <p:spPr>
          <a:xfrm>
            <a:off x="10267950" y="0"/>
            <a:ext cx="8020051" cy="10287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Google Shape;151;p11">
            <a:extLst>
              <a:ext uri="{FF2B5EF4-FFF2-40B4-BE49-F238E27FC236}">
                <a16:creationId xmlns:a16="http://schemas.microsoft.com/office/drawing/2014/main" xmlns="" id="{B16BF934-F007-2004-49D2-995AE3930E8D}"/>
              </a:ext>
            </a:extLst>
          </p:cNvPr>
          <p:cNvSpPr txBox="1"/>
          <p:nvPr/>
        </p:nvSpPr>
        <p:spPr>
          <a:xfrm>
            <a:off x="11106149" y="5522798"/>
            <a:ext cx="62045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</a:t>
            </a:r>
            <a:r>
              <a:rPr lang="en-US" sz="2000" dirty="0">
                <a:solidFill>
                  <a:schemeClr val="tx1"/>
                </a:solidFill>
                <a:latin typeface="Montserrat" pitchFamily="2" charset="-52"/>
              </a:rPr>
              <a:t>3D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-вышивка.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3" name="Google Shape;151;p11">
            <a:extLst>
              <a:ext uri="{FF2B5EF4-FFF2-40B4-BE49-F238E27FC236}">
                <a16:creationId xmlns:a16="http://schemas.microsoft.com/office/drawing/2014/main" xmlns="" id="{0555C105-77D6-CD35-8F5F-A8CE1239AAAA}"/>
              </a:ext>
            </a:extLst>
          </p:cNvPr>
          <p:cNvSpPr txBox="1"/>
          <p:nvPr/>
        </p:nvSpPr>
        <p:spPr>
          <a:xfrm>
            <a:off x="11106150" y="7164848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круговая гравировка.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6" name="Google Shape;151;p11">
            <a:extLst>
              <a:ext uri="{FF2B5EF4-FFF2-40B4-BE49-F238E27FC236}">
                <a16:creationId xmlns:a16="http://schemas.microsoft.com/office/drawing/2014/main" xmlns="" id="{196300CF-0DFF-DB6F-FA87-50129B0C038F}"/>
              </a:ext>
            </a:extLst>
          </p:cNvPr>
          <p:cNvSpPr txBox="1"/>
          <p:nvPr/>
        </p:nvSpPr>
        <p:spPr>
          <a:xfrm>
            <a:off x="11106150" y="8835174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</a:t>
            </a:r>
            <a:r>
              <a:rPr lang="ru-RU" sz="2000" dirty="0" err="1">
                <a:solidFill>
                  <a:schemeClr val="tx1"/>
                </a:solidFill>
                <a:latin typeface="Montserrat" pitchFamily="2" charset="-52"/>
              </a:rPr>
              <a:t>шелкотрафарет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7" name="Google Shape;151;p11">
            <a:extLst>
              <a:ext uri="{FF2B5EF4-FFF2-40B4-BE49-F238E27FC236}">
                <a16:creationId xmlns:a16="http://schemas.microsoft.com/office/drawing/2014/main" xmlns="" id="{21C5FA07-B164-655D-3E72-93607C62528E}"/>
              </a:ext>
            </a:extLst>
          </p:cNvPr>
          <p:cNvSpPr txBox="1"/>
          <p:nvPr/>
        </p:nvSpPr>
        <p:spPr>
          <a:xfrm>
            <a:off x="11106149" y="2015103"/>
            <a:ext cx="5959476" cy="232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700" b="1" i="0" u="none" strike="noStrike" cap="none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ОРБИТА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Технологии, опережающие время.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>
              <a:latin typeface="Montserrat" pitchFamily="2" charset="-52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Передача данных, навигация и выход </a:t>
            </a:r>
            <a:b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</a:b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за привычные рамки.</a:t>
            </a:r>
          </a:p>
        </p:txBody>
      </p:sp>
      <p:sp>
        <p:nvSpPr>
          <p:cNvPr id="23" name="Прямоугольник: скругленные углы 22">
            <a:hlinkClick r:id="rId4"/>
            <a:extLst>
              <a:ext uri="{FF2B5EF4-FFF2-40B4-BE49-F238E27FC236}">
                <a16:creationId xmlns:a16="http://schemas.microsoft.com/office/drawing/2014/main" xmlns="" id="{584C5C60-CB53-3A6A-3A44-C48BFA4867C0}"/>
              </a:ext>
            </a:extLst>
          </p:cNvPr>
          <p:cNvSpPr/>
          <p:nvPr/>
        </p:nvSpPr>
        <p:spPr>
          <a:xfrm>
            <a:off x="10861081" y="451979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БЕЙСБОЛКА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LIBERTY SANDWICH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</a:t>
            </a:r>
            <a:r>
              <a:rPr lang="en-US" sz="2000" dirty="0">
                <a:solidFill>
                  <a:schemeClr val="tx1"/>
                </a:solidFill>
                <a:latin typeface="Montserrat Medium" pitchFamily="2" charset="-52"/>
              </a:rPr>
              <a:t>25435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24" name="Прямоугольник: скругленные углы 23">
            <a:hlinkClick r:id="rId5"/>
            <a:extLst>
              <a:ext uri="{FF2B5EF4-FFF2-40B4-BE49-F238E27FC236}">
                <a16:creationId xmlns:a16="http://schemas.microsoft.com/office/drawing/2014/main" xmlns="" id="{DDB9F59B-E194-26C1-8D4B-BD8225688E46}"/>
              </a:ext>
            </a:extLst>
          </p:cNvPr>
          <p:cNvSpPr/>
          <p:nvPr/>
        </p:nvSpPr>
        <p:spPr>
          <a:xfrm>
            <a:off x="10861080" y="6130315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ТЕРМОС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THERMO</a:t>
            </a: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</a:t>
            </a:r>
            <a:r>
              <a:rPr lang="en-US" sz="2000" dirty="0">
                <a:solidFill>
                  <a:schemeClr val="tx1"/>
                </a:solidFill>
                <a:latin typeface="Montserrat Medium" pitchFamily="2" charset="-52"/>
              </a:rPr>
              <a:t>3517_</a:t>
            </a: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р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25" name="Прямоугольник: скругленные углы 24">
            <a:hlinkClick r:id="rId6"/>
            <a:extLst>
              <a:ext uri="{FF2B5EF4-FFF2-40B4-BE49-F238E27FC236}">
                <a16:creationId xmlns:a16="http://schemas.microsoft.com/office/drawing/2014/main" xmlns="" id="{0DEF57B5-8B9B-8A13-3013-05D87D590F04}"/>
              </a:ext>
            </a:extLst>
          </p:cNvPr>
          <p:cNvSpPr/>
          <p:nvPr/>
        </p:nvSpPr>
        <p:spPr>
          <a:xfrm>
            <a:off x="10861080" y="7818162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ФУТБОЛКА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REGENT 150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711380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53E65333-0EAB-A2C1-03CE-E89EBFBB22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4706599" y="1191419"/>
            <a:ext cx="2359025" cy="44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817187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50951554-5BDF-751F-ADF4-8472B4EF95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xmlns="" id="{46A17BF8-9F1A-5DD6-D95D-98DF420211B7}"/>
              </a:ext>
            </a:extLst>
          </p:cNvPr>
          <p:cNvSpPr/>
          <p:nvPr/>
        </p:nvSpPr>
        <p:spPr>
          <a:xfrm>
            <a:off x="10267950" y="0"/>
            <a:ext cx="8020051" cy="10287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Google Shape;151;p11">
            <a:extLst>
              <a:ext uri="{FF2B5EF4-FFF2-40B4-BE49-F238E27FC236}">
                <a16:creationId xmlns:a16="http://schemas.microsoft.com/office/drawing/2014/main" xmlns="" id="{B16BF934-F007-2004-49D2-995AE3930E8D}"/>
              </a:ext>
            </a:extLst>
          </p:cNvPr>
          <p:cNvSpPr txBox="1"/>
          <p:nvPr/>
        </p:nvSpPr>
        <p:spPr>
          <a:xfrm>
            <a:off x="11106149" y="5522798"/>
            <a:ext cx="62045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круговая гравировка.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3" name="Google Shape;151;p11">
            <a:extLst>
              <a:ext uri="{FF2B5EF4-FFF2-40B4-BE49-F238E27FC236}">
                <a16:creationId xmlns:a16="http://schemas.microsoft.com/office/drawing/2014/main" xmlns="" id="{0555C105-77D6-CD35-8F5F-A8CE1239AAAA}"/>
              </a:ext>
            </a:extLst>
          </p:cNvPr>
          <p:cNvSpPr txBox="1"/>
          <p:nvPr/>
        </p:nvSpPr>
        <p:spPr>
          <a:xfrm>
            <a:off x="11106150" y="7164848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шелкография серебром.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6" name="Google Shape;151;p11">
            <a:extLst>
              <a:ext uri="{FF2B5EF4-FFF2-40B4-BE49-F238E27FC236}">
                <a16:creationId xmlns:a16="http://schemas.microsoft.com/office/drawing/2014/main" xmlns="" id="{196300CF-0DFF-DB6F-FA87-50129B0C038F}"/>
              </a:ext>
            </a:extLst>
          </p:cNvPr>
          <p:cNvSpPr txBox="1"/>
          <p:nvPr/>
        </p:nvSpPr>
        <p:spPr>
          <a:xfrm>
            <a:off x="11106150" y="8835174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термотрансфер </a:t>
            </a:r>
            <a:r>
              <a:rPr lang="en-US" sz="2000" dirty="0">
                <a:solidFill>
                  <a:schemeClr val="tx1"/>
                </a:solidFill>
                <a:latin typeface="Montserrat" pitchFamily="2" charset="-52"/>
              </a:rPr>
              <a:t>DTF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7" name="Google Shape;151;p11">
            <a:extLst>
              <a:ext uri="{FF2B5EF4-FFF2-40B4-BE49-F238E27FC236}">
                <a16:creationId xmlns:a16="http://schemas.microsoft.com/office/drawing/2014/main" xmlns="" id="{21C5FA07-B164-655D-3E72-93607C62528E}"/>
              </a:ext>
            </a:extLst>
          </p:cNvPr>
          <p:cNvSpPr txBox="1"/>
          <p:nvPr/>
        </p:nvSpPr>
        <p:spPr>
          <a:xfrm>
            <a:off x="11106150" y="2015103"/>
            <a:ext cx="5959472" cy="232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700" b="1" i="0" u="none" strike="noStrike" cap="none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АЭРОДИНАМИКА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Лёгкость, динамика и безупречный комфорт в любом часовом поясе.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>
              <a:latin typeface="Montserrat" pitchFamily="2" charset="-52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Для тех, кто ценит мобильность.</a:t>
            </a:r>
          </a:p>
        </p:txBody>
      </p:sp>
      <p:sp>
        <p:nvSpPr>
          <p:cNvPr id="6" name="Прямоугольник: скругленные углы 7">
            <a:hlinkClick r:id="rId4"/>
            <a:extLst>
              <a:ext uri="{FF2B5EF4-FFF2-40B4-BE49-F238E27FC236}">
                <a16:creationId xmlns:a16="http://schemas.microsoft.com/office/drawing/2014/main" xmlns="" id="{2EC1AF6F-EBD3-CD67-0C1B-89AC18074FFE}"/>
              </a:ext>
            </a:extLst>
          </p:cNvPr>
          <p:cNvSpPr/>
          <p:nvPr/>
        </p:nvSpPr>
        <p:spPr>
          <a:xfrm>
            <a:off x="10861081" y="4519796"/>
            <a:ext cx="6204543" cy="893762"/>
          </a:xfrm>
          <a:prstGeom prst="roundRect">
            <a:avLst>
              <a:gd name="adj" fmla="val 0"/>
            </a:avLst>
          </a:prstGeom>
          <a:solidFill>
            <a:srgbClr val="474A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ТЕРМОКРУЖКА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-52"/>
                <a:cs typeface="Arial"/>
                <a:sym typeface="Montserrat"/>
              </a:rPr>
              <a:t>ERGO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32905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8" name="Прямоугольник: скругленные углы 12">
            <a:hlinkClick r:id="rId5"/>
            <a:extLst>
              <a:ext uri="{FF2B5EF4-FFF2-40B4-BE49-F238E27FC236}">
                <a16:creationId xmlns:a16="http://schemas.microsoft.com/office/drawing/2014/main" xmlns="" id="{06AECD8C-6897-AD07-4C48-AE183A9E4E07}"/>
              </a:ext>
            </a:extLst>
          </p:cNvPr>
          <p:cNvSpPr/>
          <p:nvPr/>
        </p:nvSpPr>
        <p:spPr>
          <a:xfrm>
            <a:off x="10861080" y="6138739"/>
            <a:ext cx="6204543" cy="893762"/>
          </a:xfrm>
          <a:prstGeom prst="roundRect">
            <a:avLst>
              <a:gd name="adj" fmla="val 0"/>
            </a:avLst>
          </a:prstGeom>
          <a:solidFill>
            <a:srgbClr val="474A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БИЗНЕС-БЛОКНОТ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-52"/>
                <a:cs typeface="Arial"/>
                <a:sym typeface="Montserrat"/>
              </a:rPr>
              <a:t>FUNKY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21209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10" name="Прямоугольник: скругленные углы 16">
            <a:hlinkClick r:id="rId6"/>
            <a:extLst>
              <a:ext uri="{FF2B5EF4-FFF2-40B4-BE49-F238E27FC236}">
                <a16:creationId xmlns:a16="http://schemas.microsoft.com/office/drawing/2014/main" xmlns="" id="{C8638FE7-B51D-3033-5069-337A098FF9E8}"/>
              </a:ext>
            </a:extLst>
          </p:cNvPr>
          <p:cNvSpPr/>
          <p:nvPr/>
        </p:nvSpPr>
        <p:spPr>
          <a:xfrm>
            <a:off x="10861079" y="7818162"/>
            <a:ext cx="6204543" cy="893762"/>
          </a:xfrm>
          <a:prstGeom prst="roundRect">
            <a:avLst>
              <a:gd name="adj" fmla="val 0"/>
            </a:avLst>
          </a:prstGeom>
          <a:solidFill>
            <a:srgbClr val="474A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КОНФЕРЕНЦ-СУМКА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-52"/>
                <a:cs typeface="Arial"/>
                <a:sym typeface="Montserrat"/>
              </a:rPr>
              <a:t>BALDONY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345591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9D66855A-3E91-2C92-D930-BAF0CF57FB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14706599" y="1191419"/>
            <a:ext cx="2359025" cy="444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91058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760A632C-9C87-E5DB-5BD9-BE8D2EEF73B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  <p:sp>
        <p:nvSpPr>
          <p:cNvPr id="6" name="Блок-схема: процесс 5">
            <a:extLst>
              <a:ext uri="{FF2B5EF4-FFF2-40B4-BE49-F238E27FC236}">
                <a16:creationId xmlns:a16="http://schemas.microsoft.com/office/drawing/2014/main" xmlns="" id="{07D420A1-8EB0-60D9-3F29-AE934D4CE34C}"/>
              </a:ext>
            </a:extLst>
          </p:cNvPr>
          <p:cNvSpPr/>
          <p:nvPr/>
        </p:nvSpPr>
        <p:spPr>
          <a:xfrm>
            <a:off x="10267950" y="0"/>
            <a:ext cx="8020051" cy="10287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Google Shape;151;p11">
            <a:extLst>
              <a:ext uri="{FF2B5EF4-FFF2-40B4-BE49-F238E27FC236}">
                <a16:creationId xmlns:a16="http://schemas.microsoft.com/office/drawing/2014/main" xmlns="" id="{C940DE42-E558-564F-F50C-B7D83B3BC641}"/>
              </a:ext>
            </a:extLst>
          </p:cNvPr>
          <p:cNvSpPr txBox="1"/>
          <p:nvPr/>
        </p:nvSpPr>
        <p:spPr>
          <a:xfrm>
            <a:off x="11106149" y="5522798"/>
            <a:ext cx="62045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вышивка.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9" name="Google Shape;151;p11">
            <a:extLst>
              <a:ext uri="{FF2B5EF4-FFF2-40B4-BE49-F238E27FC236}">
                <a16:creationId xmlns:a16="http://schemas.microsoft.com/office/drawing/2014/main" xmlns="" id="{0A55B4CE-A9D9-2D78-2581-2EF43DF614B8}"/>
              </a:ext>
            </a:extLst>
          </p:cNvPr>
          <p:cNvSpPr txBox="1"/>
          <p:nvPr/>
        </p:nvSpPr>
        <p:spPr>
          <a:xfrm>
            <a:off x="11106150" y="7164848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тиснение фольгой.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6" name="Google Shape;151;p11">
            <a:extLst>
              <a:ext uri="{FF2B5EF4-FFF2-40B4-BE49-F238E27FC236}">
                <a16:creationId xmlns:a16="http://schemas.microsoft.com/office/drawing/2014/main" xmlns="" id="{8C7A4B88-4859-0ED8-503E-D88729FED895}"/>
              </a:ext>
            </a:extLst>
          </p:cNvPr>
          <p:cNvSpPr txBox="1"/>
          <p:nvPr/>
        </p:nvSpPr>
        <p:spPr>
          <a:xfrm>
            <a:off x="11106150" y="8835174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круговая гравировка.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7" name="Google Shape;151;p11">
            <a:extLst>
              <a:ext uri="{FF2B5EF4-FFF2-40B4-BE49-F238E27FC236}">
                <a16:creationId xmlns:a16="http://schemas.microsoft.com/office/drawing/2014/main" xmlns="" id="{E0FF0F47-994E-8D75-EA42-2CBBC5616FE3}"/>
              </a:ext>
            </a:extLst>
          </p:cNvPr>
          <p:cNvSpPr txBox="1"/>
          <p:nvPr/>
        </p:nvSpPr>
        <p:spPr>
          <a:xfrm>
            <a:off x="11106149" y="2015103"/>
            <a:ext cx="5959476" cy="232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700" b="1" i="0" u="none" strike="noStrike" cap="none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ТРАЕКТОРИЯ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Точный расчёт и выверенный курс.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Этот набор для топ-менеджмента</a:t>
            </a:r>
            <a:b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</a:b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и руководителей направлений, </a:t>
            </a:r>
            <a:b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</a:b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где важны статус и безупречная логика.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1346D730-3AA1-3EE3-53FC-B38B9F06BE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706599" y="1191419"/>
            <a:ext cx="2359025" cy="444633"/>
          </a:xfrm>
          <a:prstGeom prst="rect">
            <a:avLst/>
          </a:prstGeom>
        </p:spPr>
      </p:pic>
      <p:sp>
        <p:nvSpPr>
          <p:cNvPr id="32" name="Прямоугольник: скругленные углы 31">
            <a:hlinkClick r:id="rId6"/>
            <a:extLst>
              <a:ext uri="{FF2B5EF4-FFF2-40B4-BE49-F238E27FC236}">
                <a16:creationId xmlns:a16="http://schemas.microsoft.com/office/drawing/2014/main" xmlns="" id="{3CA11FBF-13A0-F65B-607E-9659CD9658B1}"/>
              </a:ext>
            </a:extLst>
          </p:cNvPr>
          <p:cNvSpPr/>
          <p:nvPr/>
        </p:nvSpPr>
        <p:spPr>
          <a:xfrm>
            <a:off x="10861081" y="4519796"/>
            <a:ext cx="6204543" cy="893762"/>
          </a:xfrm>
          <a:prstGeom prst="roundRect">
            <a:avLst>
              <a:gd name="adj" fmla="val 0"/>
            </a:avLst>
          </a:prstGeom>
          <a:solidFill>
            <a:srgbClr val="474A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РУБАШКА-ПОЛО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ADAM 195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353000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33" name="Прямоугольник: скругленные углы 32">
            <a:hlinkClick r:id="rId7"/>
            <a:extLst>
              <a:ext uri="{FF2B5EF4-FFF2-40B4-BE49-F238E27FC236}">
                <a16:creationId xmlns:a16="http://schemas.microsoft.com/office/drawing/2014/main" xmlns="" id="{CCBD516A-5F0E-1760-3183-50208621B9F9}"/>
              </a:ext>
            </a:extLst>
          </p:cNvPr>
          <p:cNvSpPr/>
          <p:nvPr/>
        </p:nvSpPr>
        <p:spPr>
          <a:xfrm>
            <a:off x="10861080" y="6134345"/>
            <a:ext cx="6204543" cy="893762"/>
          </a:xfrm>
          <a:prstGeom prst="roundRect">
            <a:avLst>
              <a:gd name="adj" fmla="val 0"/>
            </a:avLst>
          </a:prstGeom>
          <a:solidFill>
            <a:srgbClr val="474A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ЕЖЕДНЕВНИК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MUSE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24745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34" name="Прямоугольник: скругленные углы 33">
            <a:hlinkClick r:id="rId8"/>
            <a:extLst>
              <a:ext uri="{FF2B5EF4-FFF2-40B4-BE49-F238E27FC236}">
                <a16:creationId xmlns:a16="http://schemas.microsoft.com/office/drawing/2014/main" xmlns="" id="{18975A8D-947A-CF78-DF9E-405323C52D97}"/>
              </a:ext>
            </a:extLst>
          </p:cNvPr>
          <p:cNvSpPr/>
          <p:nvPr/>
        </p:nvSpPr>
        <p:spPr>
          <a:xfrm>
            <a:off x="10861079" y="7813282"/>
            <a:ext cx="6204543" cy="893762"/>
          </a:xfrm>
          <a:prstGeom prst="roundRect">
            <a:avLst>
              <a:gd name="adj" fmla="val 0"/>
            </a:avLst>
          </a:prstGeom>
          <a:solidFill>
            <a:srgbClr val="474A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РУЧКА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MIRROR BLACK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38002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342099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DB368F71-58A9-0453-94A0-543D076193D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-19050" y="0"/>
            <a:ext cx="10287000" cy="10287000"/>
          </a:xfrm>
          <a:prstGeom prst="rect">
            <a:avLst/>
          </a:prstGeom>
        </p:spPr>
      </p:pic>
      <p:sp>
        <p:nvSpPr>
          <p:cNvPr id="6" name="Блок-схема: процесс 5">
            <a:extLst>
              <a:ext uri="{FF2B5EF4-FFF2-40B4-BE49-F238E27FC236}">
                <a16:creationId xmlns:a16="http://schemas.microsoft.com/office/drawing/2014/main" xmlns="" id="{07D420A1-8EB0-60D9-3F29-AE934D4CE34C}"/>
              </a:ext>
            </a:extLst>
          </p:cNvPr>
          <p:cNvSpPr/>
          <p:nvPr/>
        </p:nvSpPr>
        <p:spPr>
          <a:xfrm>
            <a:off x="10267950" y="0"/>
            <a:ext cx="8020051" cy="10287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Google Shape;151;p11">
            <a:extLst>
              <a:ext uri="{FF2B5EF4-FFF2-40B4-BE49-F238E27FC236}">
                <a16:creationId xmlns:a16="http://schemas.microsoft.com/office/drawing/2014/main" xmlns="" id="{C940DE42-E558-564F-F50C-B7D83B3BC641}"/>
              </a:ext>
            </a:extLst>
          </p:cNvPr>
          <p:cNvSpPr txBox="1"/>
          <p:nvPr/>
        </p:nvSpPr>
        <p:spPr>
          <a:xfrm>
            <a:off x="11106149" y="5522798"/>
            <a:ext cx="62045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сублимация.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9" name="Google Shape;151;p11">
            <a:extLst>
              <a:ext uri="{FF2B5EF4-FFF2-40B4-BE49-F238E27FC236}">
                <a16:creationId xmlns:a16="http://schemas.microsoft.com/office/drawing/2014/main" xmlns="" id="{0A55B4CE-A9D9-2D78-2581-2EF43DF614B8}"/>
              </a:ext>
            </a:extLst>
          </p:cNvPr>
          <p:cNvSpPr txBox="1"/>
          <p:nvPr/>
        </p:nvSpPr>
        <p:spPr>
          <a:xfrm>
            <a:off x="11106150" y="7164848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круговая УФ-печать.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6" name="Google Shape;151;p11">
            <a:extLst>
              <a:ext uri="{FF2B5EF4-FFF2-40B4-BE49-F238E27FC236}">
                <a16:creationId xmlns:a16="http://schemas.microsoft.com/office/drawing/2014/main" xmlns="" id="{8C7A4B88-4859-0ED8-503E-D88729FED895}"/>
              </a:ext>
            </a:extLst>
          </p:cNvPr>
          <p:cNvSpPr txBox="1"/>
          <p:nvPr/>
        </p:nvSpPr>
        <p:spPr>
          <a:xfrm>
            <a:off x="11106150" y="8835174"/>
            <a:ext cx="5959475" cy="615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термотрансфер</a:t>
            </a:r>
            <a:r>
              <a:rPr lang="ru-RU" sz="2000" dirty="0">
                <a:latin typeface="Montserrat" pitchFamily="2" charset="-52"/>
              </a:rPr>
              <a:t>, </a:t>
            </a:r>
            <a:br>
              <a:rPr lang="ru-RU" sz="2000" dirty="0">
                <a:latin typeface="Montserrat" pitchFamily="2" charset="-52"/>
              </a:rPr>
            </a:br>
            <a:r>
              <a:rPr lang="ru-RU" sz="2000" dirty="0">
                <a:latin typeface="Montserrat" pitchFamily="2" charset="-52"/>
              </a:rPr>
              <a:t>ПВХ-</a:t>
            </a:r>
            <a:r>
              <a:rPr lang="ru-RU" sz="2000" dirty="0" err="1">
                <a:latin typeface="Montserrat" pitchFamily="2" charset="-52"/>
              </a:rPr>
              <a:t>пуллер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27" name="Google Shape;151;p11">
            <a:extLst>
              <a:ext uri="{FF2B5EF4-FFF2-40B4-BE49-F238E27FC236}">
                <a16:creationId xmlns:a16="http://schemas.microsoft.com/office/drawing/2014/main" xmlns="" id="{E0FF0F47-994E-8D75-EA42-2CBBC5616FE3}"/>
              </a:ext>
            </a:extLst>
          </p:cNvPr>
          <p:cNvSpPr txBox="1"/>
          <p:nvPr/>
        </p:nvSpPr>
        <p:spPr>
          <a:xfrm>
            <a:off x="11106149" y="2015103"/>
            <a:ext cx="5959476" cy="2015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700" b="1" i="0" u="none" strike="noStrike" cap="none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СТРАТОСФЕРА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Тонкая грань между небом и космосом, </a:t>
            </a:r>
            <a:b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</a:b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где нет лишних деталей, </a:t>
            </a:r>
            <a:b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</a:b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только чистая цель и абсолютная лёгкость.</a:t>
            </a: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1346D730-3AA1-3EE3-53FC-B38B9F06BE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706599" y="1191419"/>
            <a:ext cx="2359025" cy="444633"/>
          </a:xfrm>
          <a:prstGeom prst="rect">
            <a:avLst/>
          </a:prstGeom>
        </p:spPr>
      </p:pic>
      <p:sp>
        <p:nvSpPr>
          <p:cNvPr id="7" name="Прямоугольник: скругленные углы 6">
            <a:hlinkClick r:id="rId6"/>
            <a:extLst>
              <a:ext uri="{FF2B5EF4-FFF2-40B4-BE49-F238E27FC236}">
                <a16:creationId xmlns:a16="http://schemas.microsoft.com/office/drawing/2014/main" xmlns="" id="{DEC0B061-7874-A63C-AFC2-EA835F3CD1D5}"/>
              </a:ext>
            </a:extLst>
          </p:cNvPr>
          <p:cNvSpPr/>
          <p:nvPr/>
        </p:nvSpPr>
        <p:spPr>
          <a:xfrm>
            <a:off x="10861081" y="451979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ВЕТРОВКА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COLIN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52103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8" name="Прямоугольник: скругленные углы 7">
            <a:hlinkClick r:id="rId7"/>
            <a:extLst>
              <a:ext uri="{FF2B5EF4-FFF2-40B4-BE49-F238E27FC236}">
                <a16:creationId xmlns:a16="http://schemas.microsoft.com/office/drawing/2014/main" xmlns="" id="{3602652B-A2BD-9514-3FEE-FC600F80E76D}"/>
              </a:ext>
            </a:extLst>
          </p:cNvPr>
          <p:cNvSpPr/>
          <p:nvPr/>
        </p:nvSpPr>
        <p:spPr>
          <a:xfrm>
            <a:off x="10861080" y="6113952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БУТЫЛКА ДЛЯ ВОДЫ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BALANCE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53002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9" name="Прямоугольник: скругленные углы 8">
            <a:hlinkClick r:id="rId8"/>
            <a:extLst>
              <a:ext uri="{FF2B5EF4-FFF2-40B4-BE49-F238E27FC236}">
                <a16:creationId xmlns:a16="http://schemas.microsoft.com/office/drawing/2014/main" xmlns="" id="{53A588B8-3649-1AFB-1071-8C32A77B6097}"/>
              </a:ext>
            </a:extLst>
          </p:cNvPr>
          <p:cNvSpPr/>
          <p:nvPr/>
        </p:nvSpPr>
        <p:spPr>
          <a:xfrm>
            <a:off x="10861079" y="782501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РЮКЗАК ВОДОСТОЙКИЙ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GO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tx1"/>
                </a:solidFill>
                <a:latin typeface="Montserrat Medium" pitchFamily="2" charset="-52"/>
              </a:rPr>
              <a:t>АРТ. 16805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5643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7C457261-9798-FC23-C44A-0034E59031F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0287000" cy="10287000"/>
          </a:xfrm>
          <a:prstGeom prst="rect">
            <a:avLst/>
          </a:prstGeom>
        </p:spPr>
      </p:pic>
      <p:sp>
        <p:nvSpPr>
          <p:cNvPr id="28" name="Блок-схема: процесс 27">
            <a:extLst>
              <a:ext uri="{FF2B5EF4-FFF2-40B4-BE49-F238E27FC236}">
                <a16:creationId xmlns:a16="http://schemas.microsoft.com/office/drawing/2014/main" xmlns="" id="{46A17BF8-9F1A-5DD6-D95D-98DF420211B7}"/>
              </a:ext>
            </a:extLst>
          </p:cNvPr>
          <p:cNvSpPr/>
          <p:nvPr/>
        </p:nvSpPr>
        <p:spPr>
          <a:xfrm>
            <a:off x="10267950" y="0"/>
            <a:ext cx="8020051" cy="10287000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Google Shape;151;p11">
            <a:extLst>
              <a:ext uri="{FF2B5EF4-FFF2-40B4-BE49-F238E27FC236}">
                <a16:creationId xmlns:a16="http://schemas.microsoft.com/office/drawing/2014/main" xmlns="" id="{B16BF934-F007-2004-49D2-995AE3930E8D}"/>
              </a:ext>
            </a:extLst>
          </p:cNvPr>
          <p:cNvSpPr txBox="1"/>
          <p:nvPr/>
        </p:nvSpPr>
        <p:spPr>
          <a:xfrm>
            <a:off x="11106149" y="5522798"/>
            <a:ext cx="620454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</a:t>
            </a:r>
            <a:r>
              <a:rPr lang="ru-RU" sz="2000" dirty="0" err="1">
                <a:solidFill>
                  <a:schemeClr val="tx1"/>
                </a:solidFill>
                <a:latin typeface="Montserrat" pitchFamily="2" charset="-52"/>
              </a:rPr>
              <a:t>блинтовое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 тиснение.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3" name="Google Shape;151;p11">
            <a:extLst>
              <a:ext uri="{FF2B5EF4-FFF2-40B4-BE49-F238E27FC236}">
                <a16:creationId xmlns:a16="http://schemas.microsoft.com/office/drawing/2014/main" xmlns="" id="{0555C105-77D6-CD35-8F5F-A8CE1239AAAA}"/>
              </a:ext>
            </a:extLst>
          </p:cNvPr>
          <p:cNvSpPr txBox="1"/>
          <p:nvPr/>
        </p:nvSpPr>
        <p:spPr>
          <a:xfrm>
            <a:off x="11106150" y="7164848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гравировка.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6" name="Google Shape;151;p11">
            <a:extLst>
              <a:ext uri="{FF2B5EF4-FFF2-40B4-BE49-F238E27FC236}">
                <a16:creationId xmlns:a16="http://schemas.microsoft.com/office/drawing/2014/main" xmlns="" id="{196300CF-0DFF-DB6F-FA87-50129B0C038F}"/>
              </a:ext>
            </a:extLst>
          </p:cNvPr>
          <p:cNvSpPr txBox="1"/>
          <p:nvPr/>
        </p:nvSpPr>
        <p:spPr>
          <a:xfrm>
            <a:off x="11106150" y="8835174"/>
            <a:ext cx="5959475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u="sng" dirty="0">
                <a:solidFill>
                  <a:schemeClr val="tx1"/>
                </a:solidFill>
                <a:latin typeface="Montserrat" pitchFamily="2" charset="-52"/>
              </a:rPr>
              <a:t>Персонализация</a:t>
            </a:r>
            <a:r>
              <a:rPr lang="ru-RU" sz="2000" dirty="0">
                <a:solidFill>
                  <a:schemeClr val="tx1"/>
                </a:solidFill>
                <a:latin typeface="Montserrat" pitchFamily="2" charset="-52"/>
              </a:rPr>
              <a:t>: тампопечать.</a:t>
            </a:r>
            <a:endParaRPr sz="2000" dirty="0">
              <a:solidFill>
                <a:schemeClr val="tx1"/>
              </a:solidFill>
              <a:latin typeface="Montserrat" pitchFamily="2" charset="-52"/>
            </a:endParaRPr>
          </a:p>
        </p:txBody>
      </p:sp>
      <p:sp>
        <p:nvSpPr>
          <p:cNvPr id="17" name="Google Shape;151;p11">
            <a:extLst>
              <a:ext uri="{FF2B5EF4-FFF2-40B4-BE49-F238E27FC236}">
                <a16:creationId xmlns:a16="http://schemas.microsoft.com/office/drawing/2014/main" xmlns="" id="{21C5FA07-B164-655D-3E72-93607C62528E}"/>
              </a:ext>
            </a:extLst>
          </p:cNvPr>
          <p:cNvSpPr txBox="1"/>
          <p:nvPr/>
        </p:nvSpPr>
        <p:spPr>
          <a:xfrm>
            <a:off x="11106148" y="2015103"/>
            <a:ext cx="5959478" cy="232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700" b="1" i="0" u="none" strike="noStrike" cap="none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ИНДУСТРИЯ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400" b="1" i="0" u="none" strike="noStrike" cap="none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Фундамент и точность.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ru-RU" sz="2000" dirty="0">
              <a:latin typeface="Montserrat" pitchFamily="2" charset="-52"/>
              <a:sym typeface="Montserra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Эта капсула символизирует экспертность </a:t>
            </a:r>
            <a:b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</a:br>
            <a:r>
              <a:rPr lang="ru-RU" sz="2000" dirty="0">
                <a:solidFill>
                  <a:schemeClr val="tx1"/>
                </a:solidFill>
                <a:latin typeface="Montserrat" pitchFamily="2" charset="-52"/>
                <a:sym typeface="Montserrat"/>
              </a:rPr>
              <a:t>и масштабность процессов.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9D66855A-3E91-2C92-D930-BAF0CF57FB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706599" y="1191419"/>
            <a:ext cx="2359025" cy="444633"/>
          </a:xfrm>
          <a:prstGeom prst="rect">
            <a:avLst/>
          </a:prstGeom>
        </p:spPr>
      </p:pic>
      <p:sp>
        <p:nvSpPr>
          <p:cNvPr id="9" name="Прямоугольник: скругленные углы 8">
            <a:hlinkClick r:id="rId6"/>
            <a:extLst>
              <a:ext uri="{FF2B5EF4-FFF2-40B4-BE49-F238E27FC236}">
                <a16:creationId xmlns:a16="http://schemas.microsoft.com/office/drawing/2014/main" xmlns="" id="{C27FB17E-488D-B4AA-2049-C597DCFB33BF}"/>
              </a:ext>
            </a:extLst>
          </p:cNvPr>
          <p:cNvSpPr/>
          <p:nvPr/>
        </p:nvSpPr>
        <p:spPr>
          <a:xfrm>
            <a:off x="10861081" y="451979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ЕЖЕДНЕВНИК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BLISS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24602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14" name="Прямоугольник: скругленные углы 13">
            <a:hlinkClick r:id="rId7"/>
            <a:extLst>
              <a:ext uri="{FF2B5EF4-FFF2-40B4-BE49-F238E27FC236}">
                <a16:creationId xmlns:a16="http://schemas.microsoft.com/office/drawing/2014/main" xmlns="" id="{061F09B5-1670-BDAA-CAB5-A71488E81FD3}"/>
              </a:ext>
            </a:extLst>
          </p:cNvPr>
          <p:cNvSpPr/>
          <p:nvPr/>
        </p:nvSpPr>
        <p:spPr>
          <a:xfrm>
            <a:off x="10861079" y="6133326"/>
            <a:ext cx="6204543" cy="89376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ТЕРМОКРУЖКА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FLOCK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33100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  <p:sp>
        <p:nvSpPr>
          <p:cNvPr id="15" name="Прямоугольник: скругленные углы 14">
            <a:hlinkClick r:id="rId8"/>
            <a:extLst>
              <a:ext uri="{FF2B5EF4-FFF2-40B4-BE49-F238E27FC236}">
                <a16:creationId xmlns:a16="http://schemas.microsoft.com/office/drawing/2014/main" xmlns="" id="{D9CAA230-8A0B-6BC6-7219-1BD94DC3C4BD}"/>
              </a:ext>
            </a:extLst>
          </p:cNvPr>
          <p:cNvSpPr/>
          <p:nvPr/>
        </p:nvSpPr>
        <p:spPr>
          <a:xfrm>
            <a:off x="10861080" y="7818162"/>
            <a:ext cx="6204543" cy="893762"/>
          </a:xfrm>
          <a:prstGeom prst="roundRect">
            <a:avLst>
              <a:gd name="adj" fmla="val 0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КАРАНДАШ ВЕЧНЫЙ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 Medium" pitchFamily="2" charset="-52"/>
                <a:cs typeface="Arial"/>
                <a:sym typeface="Montserrat"/>
              </a:rPr>
              <a:t>P20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  <a:p>
            <a:pPr marR="0" lvl="0" indent="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ru-RU" sz="2000" dirty="0">
                <a:solidFill>
                  <a:schemeClr val="bg1"/>
                </a:solidFill>
                <a:latin typeface="Montserrat Medium" pitchFamily="2" charset="-52"/>
              </a:rPr>
              <a:t>АРТ. 32811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 Medium" pitchFamily="2" charset="-52"/>
              <a:cs typeface="Arial"/>
              <a:sym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55572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2299</TotalTime>
  <Words>711</Words>
  <Application>Microsoft Office PowerPoint</Application>
  <PresentationFormat>Произвольный</PresentationFormat>
  <Paragraphs>215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Montserrat</vt:lpstr>
      <vt:lpstr>Montserrat Medium</vt:lpstr>
      <vt:lpstr>Calibri</vt:lpstr>
      <vt:lpstr>Montserrat SemiBold</vt:lpstr>
      <vt:lpstr>Calibri Light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АВИАЦИЯ И КОСМОС</dc:title>
  <dc:creator>s1n</dc:creator>
  <cp:lastModifiedBy>yagolnikova</cp:lastModifiedBy>
  <cp:revision>53</cp:revision>
  <dcterms:modified xsi:type="dcterms:W3CDTF">2026-03-13T11:38:43Z</dcterms:modified>
</cp:coreProperties>
</file>